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FF"/>
    <a:srgbClr val="FFFFE5"/>
    <a:srgbClr val="FFD9D9"/>
    <a:srgbClr val="FE6665"/>
    <a:srgbClr val="6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 autoAdjust="0"/>
    <p:restoredTop sz="70926" autoAdjust="0"/>
  </p:normalViewPr>
  <p:slideViewPr>
    <p:cSldViewPr snapToGrid="0">
      <p:cViewPr varScale="1">
        <p:scale>
          <a:sx n="52" d="100"/>
          <a:sy n="52" d="100"/>
        </p:scale>
        <p:origin x="17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FB65E-E372-435A-B062-23205BE7A2E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C05033-8655-4E76-8F59-A6611C86C6FC}">
      <dgm:prSet phldrT="[Text]"/>
      <dgm:spPr/>
      <dgm:t>
        <a:bodyPr/>
        <a:lstStyle/>
        <a:p>
          <a:r>
            <a:rPr lang="en-US" dirty="0"/>
            <a:t>Relative advantage</a:t>
          </a:r>
        </a:p>
      </dgm:t>
    </dgm:pt>
    <dgm:pt modelId="{D36A221A-3D6C-44F5-89FB-B5C78D4C1655}" type="parTrans" cxnId="{F459076C-356D-4903-A75A-187C30DABBE8}">
      <dgm:prSet/>
      <dgm:spPr/>
      <dgm:t>
        <a:bodyPr/>
        <a:lstStyle/>
        <a:p>
          <a:endParaRPr lang="en-US"/>
        </a:p>
      </dgm:t>
    </dgm:pt>
    <dgm:pt modelId="{427D0AAB-E92E-4D1E-8C19-AB818DC0F9E1}" type="sibTrans" cxnId="{F459076C-356D-4903-A75A-187C30DABBE8}">
      <dgm:prSet/>
      <dgm:spPr/>
      <dgm:t>
        <a:bodyPr/>
        <a:lstStyle/>
        <a:p>
          <a:endParaRPr lang="en-US"/>
        </a:p>
      </dgm:t>
    </dgm:pt>
    <dgm:pt modelId="{F394F592-737C-4749-BE42-5B619D4283F8}">
      <dgm:prSet phldrT="[Text]"/>
      <dgm:spPr/>
      <dgm:t>
        <a:bodyPr/>
        <a:lstStyle/>
        <a:p>
          <a:r>
            <a:rPr lang="en-US" dirty="0"/>
            <a:t>Compatibility</a:t>
          </a:r>
        </a:p>
      </dgm:t>
    </dgm:pt>
    <dgm:pt modelId="{0203AA1B-4306-49E0-8099-E4585D82E436}" type="parTrans" cxnId="{F72EFBE3-00B3-49DA-B7BE-519577E6FF2A}">
      <dgm:prSet/>
      <dgm:spPr/>
      <dgm:t>
        <a:bodyPr/>
        <a:lstStyle/>
        <a:p>
          <a:endParaRPr lang="en-US"/>
        </a:p>
      </dgm:t>
    </dgm:pt>
    <dgm:pt modelId="{C5717819-F68F-4825-AA69-3B8D123D53C7}" type="sibTrans" cxnId="{F72EFBE3-00B3-49DA-B7BE-519577E6FF2A}">
      <dgm:prSet/>
      <dgm:spPr/>
      <dgm:t>
        <a:bodyPr/>
        <a:lstStyle/>
        <a:p>
          <a:endParaRPr lang="en-US"/>
        </a:p>
      </dgm:t>
    </dgm:pt>
    <dgm:pt modelId="{01D6079E-875C-4932-BD48-3F37EC587D23}">
      <dgm:prSet phldrT="[Text]"/>
      <dgm:spPr/>
      <dgm:t>
        <a:bodyPr/>
        <a:lstStyle/>
        <a:p>
          <a:r>
            <a:rPr lang="en-US" dirty="0"/>
            <a:t>Complexity</a:t>
          </a:r>
        </a:p>
      </dgm:t>
    </dgm:pt>
    <dgm:pt modelId="{35145CF9-7D80-4E10-B4BC-E4FC56969032}" type="parTrans" cxnId="{FFCD1D13-F8F8-4A31-A43E-48BED338028C}">
      <dgm:prSet/>
      <dgm:spPr/>
      <dgm:t>
        <a:bodyPr/>
        <a:lstStyle/>
        <a:p>
          <a:endParaRPr lang="en-US"/>
        </a:p>
      </dgm:t>
    </dgm:pt>
    <dgm:pt modelId="{2F7B9C4F-B6D7-4CD1-B6CE-393BD335EFAD}" type="sibTrans" cxnId="{FFCD1D13-F8F8-4A31-A43E-48BED338028C}">
      <dgm:prSet/>
      <dgm:spPr/>
      <dgm:t>
        <a:bodyPr/>
        <a:lstStyle/>
        <a:p>
          <a:endParaRPr lang="en-US"/>
        </a:p>
      </dgm:t>
    </dgm:pt>
    <dgm:pt modelId="{48C5FC25-4AE5-4E7A-A1AE-978249796355}">
      <dgm:prSet phldrT="[Text]"/>
      <dgm:spPr/>
      <dgm:t>
        <a:bodyPr/>
        <a:lstStyle/>
        <a:p>
          <a:r>
            <a:rPr lang="en-US" dirty="0"/>
            <a:t>Trialability</a:t>
          </a:r>
        </a:p>
      </dgm:t>
    </dgm:pt>
    <dgm:pt modelId="{44B58597-271A-4B98-BA34-4593C320CD74}" type="parTrans" cxnId="{72E57336-CFC3-4DFF-92AD-50804C4D66D1}">
      <dgm:prSet/>
      <dgm:spPr/>
      <dgm:t>
        <a:bodyPr/>
        <a:lstStyle/>
        <a:p>
          <a:endParaRPr lang="en-US"/>
        </a:p>
      </dgm:t>
    </dgm:pt>
    <dgm:pt modelId="{0D8D42C0-BC86-418F-BE17-328939ACED1F}" type="sibTrans" cxnId="{72E57336-CFC3-4DFF-92AD-50804C4D66D1}">
      <dgm:prSet/>
      <dgm:spPr/>
      <dgm:t>
        <a:bodyPr/>
        <a:lstStyle/>
        <a:p>
          <a:endParaRPr lang="en-US"/>
        </a:p>
      </dgm:t>
    </dgm:pt>
    <dgm:pt modelId="{0FFA66EF-A51D-4DD9-975F-2599402381EB}">
      <dgm:prSet phldrT="[Text]"/>
      <dgm:spPr/>
      <dgm:t>
        <a:bodyPr/>
        <a:lstStyle/>
        <a:p>
          <a:r>
            <a:rPr lang="en-US" dirty="0"/>
            <a:t>Observability</a:t>
          </a:r>
        </a:p>
      </dgm:t>
    </dgm:pt>
    <dgm:pt modelId="{44817703-8A1A-4CB0-8E01-0999FA4B5BBE}" type="parTrans" cxnId="{35521CA6-1F3C-4716-A5B0-D3D1EFC5C575}">
      <dgm:prSet/>
      <dgm:spPr/>
      <dgm:t>
        <a:bodyPr/>
        <a:lstStyle/>
        <a:p>
          <a:endParaRPr lang="en-US"/>
        </a:p>
      </dgm:t>
    </dgm:pt>
    <dgm:pt modelId="{19F9FB8B-B1A4-4E99-A5EA-1452B80C6812}" type="sibTrans" cxnId="{35521CA6-1F3C-4716-A5B0-D3D1EFC5C575}">
      <dgm:prSet/>
      <dgm:spPr/>
      <dgm:t>
        <a:bodyPr/>
        <a:lstStyle/>
        <a:p>
          <a:endParaRPr lang="en-US"/>
        </a:p>
      </dgm:t>
    </dgm:pt>
    <dgm:pt modelId="{DCF1336A-E478-4B18-9E23-032954F2F77C}" type="pres">
      <dgm:prSet presAssocID="{68CFB65E-E372-435A-B062-23205BE7A2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DCB4983-D838-426A-971B-D895E431DD84}" type="pres">
      <dgm:prSet presAssocID="{68CFB65E-E372-435A-B062-23205BE7A2EE}" presName="Name1" presStyleCnt="0"/>
      <dgm:spPr/>
    </dgm:pt>
    <dgm:pt modelId="{BA1A2D0C-4891-45E4-B91D-1DE92A52B0DC}" type="pres">
      <dgm:prSet presAssocID="{68CFB65E-E372-435A-B062-23205BE7A2EE}" presName="cycle" presStyleCnt="0"/>
      <dgm:spPr/>
    </dgm:pt>
    <dgm:pt modelId="{6D2C4C0A-811C-489A-8010-16BFF20A1B47}" type="pres">
      <dgm:prSet presAssocID="{68CFB65E-E372-435A-B062-23205BE7A2EE}" presName="srcNode" presStyleLbl="node1" presStyleIdx="0" presStyleCnt="5"/>
      <dgm:spPr/>
    </dgm:pt>
    <dgm:pt modelId="{37E39947-F56C-45E6-98EB-01EEAFF1A886}" type="pres">
      <dgm:prSet presAssocID="{68CFB65E-E372-435A-B062-23205BE7A2EE}" presName="conn" presStyleLbl="parChTrans1D2" presStyleIdx="0" presStyleCnt="1"/>
      <dgm:spPr/>
      <dgm:t>
        <a:bodyPr/>
        <a:lstStyle/>
        <a:p>
          <a:endParaRPr lang="en-US"/>
        </a:p>
      </dgm:t>
    </dgm:pt>
    <dgm:pt modelId="{1C053ACC-F057-433A-8237-EB19A432C943}" type="pres">
      <dgm:prSet presAssocID="{68CFB65E-E372-435A-B062-23205BE7A2EE}" presName="extraNode" presStyleLbl="node1" presStyleIdx="0" presStyleCnt="5"/>
      <dgm:spPr/>
    </dgm:pt>
    <dgm:pt modelId="{50C39916-099B-44E7-A05A-1921BAE65DA6}" type="pres">
      <dgm:prSet presAssocID="{68CFB65E-E372-435A-B062-23205BE7A2EE}" presName="dstNode" presStyleLbl="node1" presStyleIdx="0" presStyleCnt="5"/>
      <dgm:spPr/>
    </dgm:pt>
    <dgm:pt modelId="{269AB110-70DE-4455-92BC-27F419676E76}" type="pres">
      <dgm:prSet presAssocID="{5EC05033-8655-4E76-8F59-A6611C86C6F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91AF3-723D-4F8A-9795-B49754091B3D}" type="pres">
      <dgm:prSet presAssocID="{5EC05033-8655-4E76-8F59-A6611C86C6FC}" presName="accent_1" presStyleCnt="0"/>
      <dgm:spPr/>
    </dgm:pt>
    <dgm:pt modelId="{7ED609E8-D590-4FF3-BC24-24C6B5E20948}" type="pres">
      <dgm:prSet presAssocID="{5EC05033-8655-4E76-8F59-A6611C86C6FC}" presName="accentRepeatNode" presStyleLbl="solidFgAcc1" presStyleIdx="0" presStyleCnt="5"/>
      <dgm:spPr/>
    </dgm:pt>
    <dgm:pt modelId="{E24196A1-74F0-4FFE-8A03-8591290B153C}" type="pres">
      <dgm:prSet presAssocID="{F394F592-737C-4749-BE42-5B619D4283F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39D08-7441-43C8-8786-16A5C374DB38}" type="pres">
      <dgm:prSet presAssocID="{F394F592-737C-4749-BE42-5B619D4283F8}" presName="accent_2" presStyleCnt="0"/>
      <dgm:spPr/>
    </dgm:pt>
    <dgm:pt modelId="{331D590F-BD07-4002-9FC8-D827AB11E818}" type="pres">
      <dgm:prSet presAssocID="{F394F592-737C-4749-BE42-5B619D4283F8}" presName="accentRepeatNode" presStyleLbl="solidFgAcc1" presStyleIdx="1" presStyleCnt="5"/>
      <dgm:spPr/>
    </dgm:pt>
    <dgm:pt modelId="{8CA5E8AF-F4F8-4F2A-A56F-790410E3CBAB}" type="pres">
      <dgm:prSet presAssocID="{01D6079E-875C-4932-BD48-3F37EC587D2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3347-325A-49FD-9CDB-F68A365477B1}" type="pres">
      <dgm:prSet presAssocID="{01D6079E-875C-4932-BD48-3F37EC587D23}" presName="accent_3" presStyleCnt="0"/>
      <dgm:spPr/>
    </dgm:pt>
    <dgm:pt modelId="{7A9835A7-E4AF-4A9C-A90D-90B9CDB14408}" type="pres">
      <dgm:prSet presAssocID="{01D6079E-875C-4932-BD48-3F37EC587D23}" presName="accentRepeatNode" presStyleLbl="solidFgAcc1" presStyleIdx="2" presStyleCnt="5"/>
      <dgm:spPr/>
    </dgm:pt>
    <dgm:pt modelId="{41840EB4-A9A3-44D8-98E4-AB0D9B25AC52}" type="pres">
      <dgm:prSet presAssocID="{48C5FC25-4AE5-4E7A-A1AE-9782497963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4F135-D344-4B0D-8488-0752A57C611C}" type="pres">
      <dgm:prSet presAssocID="{48C5FC25-4AE5-4E7A-A1AE-978249796355}" presName="accent_4" presStyleCnt="0"/>
      <dgm:spPr/>
    </dgm:pt>
    <dgm:pt modelId="{25DA4DCA-FE12-4099-B0DE-F873D12338C7}" type="pres">
      <dgm:prSet presAssocID="{48C5FC25-4AE5-4E7A-A1AE-978249796355}" presName="accentRepeatNode" presStyleLbl="solidFgAcc1" presStyleIdx="3" presStyleCnt="5"/>
      <dgm:spPr/>
    </dgm:pt>
    <dgm:pt modelId="{0E8BE37C-2A0A-4250-909B-A70BDE3CE7B8}" type="pres">
      <dgm:prSet presAssocID="{0FFA66EF-A51D-4DD9-975F-2599402381E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17ECF-5E07-442E-B196-AF9089BDFFBC}" type="pres">
      <dgm:prSet presAssocID="{0FFA66EF-A51D-4DD9-975F-2599402381EB}" presName="accent_5" presStyleCnt="0"/>
      <dgm:spPr/>
    </dgm:pt>
    <dgm:pt modelId="{F918DADD-B538-4EA3-BFBA-8B30B0530D08}" type="pres">
      <dgm:prSet presAssocID="{0FFA66EF-A51D-4DD9-975F-2599402381EB}" presName="accentRepeatNode" presStyleLbl="solidFgAcc1" presStyleIdx="4" presStyleCnt="5"/>
      <dgm:spPr/>
    </dgm:pt>
  </dgm:ptLst>
  <dgm:cxnLst>
    <dgm:cxn modelId="{72E57336-CFC3-4DFF-92AD-50804C4D66D1}" srcId="{68CFB65E-E372-435A-B062-23205BE7A2EE}" destId="{48C5FC25-4AE5-4E7A-A1AE-978249796355}" srcOrd="3" destOrd="0" parTransId="{44B58597-271A-4B98-BA34-4593C320CD74}" sibTransId="{0D8D42C0-BC86-418F-BE17-328939ACED1F}"/>
    <dgm:cxn modelId="{26BD212E-4267-4FAE-B28A-DF90A1AD7C44}" type="presOf" srcId="{48C5FC25-4AE5-4E7A-A1AE-978249796355}" destId="{41840EB4-A9A3-44D8-98E4-AB0D9B25AC52}" srcOrd="0" destOrd="0" presId="urn:microsoft.com/office/officeart/2008/layout/VerticalCurvedList"/>
    <dgm:cxn modelId="{F459076C-356D-4903-A75A-187C30DABBE8}" srcId="{68CFB65E-E372-435A-B062-23205BE7A2EE}" destId="{5EC05033-8655-4E76-8F59-A6611C86C6FC}" srcOrd="0" destOrd="0" parTransId="{D36A221A-3D6C-44F5-89FB-B5C78D4C1655}" sibTransId="{427D0AAB-E92E-4D1E-8C19-AB818DC0F9E1}"/>
    <dgm:cxn modelId="{18ED79DD-2567-4E6B-AB2D-C0872217AC29}" type="presOf" srcId="{F394F592-737C-4749-BE42-5B619D4283F8}" destId="{E24196A1-74F0-4FFE-8A03-8591290B153C}" srcOrd="0" destOrd="0" presId="urn:microsoft.com/office/officeart/2008/layout/VerticalCurvedList"/>
    <dgm:cxn modelId="{BEB760A8-1683-4EAF-8A6C-B43E0CEDF22F}" type="presOf" srcId="{0FFA66EF-A51D-4DD9-975F-2599402381EB}" destId="{0E8BE37C-2A0A-4250-909B-A70BDE3CE7B8}" srcOrd="0" destOrd="0" presId="urn:microsoft.com/office/officeart/2008/layout/VerticalCurvedList"/>
    <dgm:cxn modelId="{70E8D3E3-7B6F-45B2-AAB6-F03757B5EC3B}" type="presOf" srcId="{68CFB65E-E372-435A-B062-23205BE7A2EE}" destId="{DCF1336A-E478-4B18-9E23-032954F2F77C}" srcOrd="0" destOrd="0" presId="urn:microsoft.com/office/officeart/2008/layout/VerticalCurvedList"/>
    <dgm:cxn modelId="{35521CA6-1F3C-4716-A5B0-D3D1EFC5C575}" srcId="{68CFB65E-E372-435A-B062-23205BE7A2EE}" destId="{0FFA66EF-A51D-4DD9-975F-2599402381EB}" srcOrd="4" destOrd="0" parTransId="{44817703-8A1A-4CB0-8E01-0999FA4B5BBE}" sibTransId="{19F9FB8B-B1A4-4E99-A5EA-1452B80C6812}"/>
    <dgm:cxn modelId="{1CB1C48E-8516-44BD-A170-60938B7644C9}" type="presOf" srcId="{5EC05033-8655-4E76-8F59-A6611C86C6FC}" destId="{269AB110-70DE-4455-92BC-27F419676E76}" srcOrd="0" destOrd="0" presId="urn:microsoft.com/office/officeart/2008/layout/VerticalCurvedList"/>
    <dgm:cxn modelId="{17D38262-8022-468F-AF70-026331EBFB70}" type="presOf" srcId="{01D6079E-875C-4932-BD48-3F37EC587D23}" destId="{8CA5E8AF-F4F8-4F2A-A56F-790410E3CBAB}" srcOrd="0" destOrd="0" presId="urn:microsoft.com/office/officeart/2008/layout/VerticalCurvedList"/>
    <dgm:cxn modelId="{937D5AC6-E1A5-474F-B4DF-64A9089FAFF8}" type="presOf" srcId="{427D0AAB-E92E-4D1E-8C19-AB818DC0F9E1}" destId="{37E39947-F56C-45E6-98EB-01EEAFF1A886}" srcOrd="0" destOrd="0" presId="urn:microsoft.com/office/officeart/2008/layout/VerticalCurvedList"/>
    <dgm:cxn modelId="{FFCD1D13-F8F8-4A31-A43E-48BED338028C}" srcId="{68CFB65E-E372-435A-B062-23205BE7A2EE}" destId="{01D6079E-875C-4932-BD48-3F37EC587D23}" srcOrd="2" destOrd="0" parTransId="{35145CF9-7D80-4E10-B4BC-E4FC56969032}" sibTransId="{2F7B9C4F-B6D7-4CD1-B6CE-393BD335EFAD}"/>
    <dgm:cxn modelId="{F72EFBE3-00B3-49DA-B7BE-519577E6FF2A}" srcId="{68CFB65E-E372-435A-B062-23205BE7A2EE}" destId="{F394F592-737C-4749-BE42-5B619D4283F8}" srcOrd="1" destOrd="0" parTransId="{0203AA1B-4306-49E0-8099-E4585D82E436}" sibTransId="{C5717819-F68F-4825-AA69-3B8D123D53C7}"/>
    <dgm:cxn modelId="{5A1AB985-12B4-4159-8C60-1E9001000772}" type="presParOf" srcId="{DCF1336A-E478-4B18-9E23-032954F2F77C}" destId="{8DCB4983-D838-426A-971B-D895E431DD84}" srcOrd="0" destOrd="0" presId="urn:microsoft.com/office/officeart/2008/layout/VerticalCurvedList"/>
    <dgm:cxn modelId="{C1E086F5-E2E2-43EB-8C8B-A11C5D5B22D8}" type="presParOf" srcId="{8DCB4983-D838-426A-971B-D895E431DD84}" destId="{BA1A2D0C-4891-45E4-B91D-1DE92A52B0DC}" srcOrd="0" destOrd="0" presId="urn:microsoft.com/office/officeart/2008/layout/VerticalCurvedList"/>
    <dgm:cxn modelId="{86656490-B5B9-43A8-BA4A-1ADC87A11459}" type="presParOf" srcId="{BA1A2D0C-4891-45E4-B91D-1DE92A52B0DC}" destId="{6D2C4C0A-811C-489A-8010-16BFF20A1B47}" srcOrd="0" destOrd="0" presId="urn:microsoft.com/office/officeart/2008/layout/VerticalCurvedList"/>
    <dgm:cxn modelId="{CCA17A36-F3FA-436B-AC04-106250A95DF5}" type="presParOf" srcId="{BA1A2D0C-4891-45E4-B91D-1DE92A52B0DC}" destId="{37E39947-F56C-45E6-98EB-01EEAFF1A886}" srcOrd="1" destOrd="0" presId="urn:microsoft.com/office/officeart/2008/layout/VerticalCurvedList"/>
    <dgm:cxn modelId="{5907FA2E-E9DA-42D5-81C9-1704D117AF0C}" type="presParOf" srcId="{BA1A2D0C-4891-45E4-B91D-1DE92A52B0DC}" destId="{1C053ACC-F057-433A-8237-EB19A432C943}" srcOrd="2" destOrd="0" presId="urn:microsoft.com/office/officeart/2008/layout/VerticalCurvedList"/>
    <dgm:cxn modelId="{9822DD32-E293-49E5-90E6-423B7D3BE529}" type="presParOf" srcId="{BA1A2D0C-4891-45E4-B91D-1DE92A52B0DC}" destId="{50C39916-099B-44E7-A05A-1921BAE65DA6}" srcOrd="3" destOrd="0" presId="urn:microsoft.com/office/officeart/2008/layout/VerticalCurvedList"/>
    <dgm:cxn modelId="{822E5EFD-1F08-4023-B1CE-740F7AC4D26C}" type="presParOf" srcId="{8DCB4983-D838-426A-971B-D895E431DD84}" destId="{269AB110-70DE-4455-92BC-27F419676E76}" srcOrd="1" destOrd="0" presId="urn:microsoft.com/office/officeart/2008/layout/VerticalCurvedList"/>
    <dgm:cxn modelId="{4870CB2F-9AB7-4945-A5FA-D6C6EE9C8B67}" type="presParOf" srcId="{8DCB4983-D838-426A-971B-D895E431DD84}" destId="{2EC91AF3-723D-4F8A-9795-B49754091B3D}" srcOrd="2" destOrd="0" presId="urn:microsoft.com/office/officeart/2008/layout/VerticalCurvedList"/>
    <dgm:cxn modelId="{0BF2EEAB-983C-436B-9947-94B75D569674}" type="presParOf" srcId="{2EC91AF3-723D-4F8A-9795-B49754091B3D}" destId="{7ED609E8-D590-4FF3-BC24-24C6B5E20948}" srcOrd="0" destOrd="0" presId="urn:microsoft.com/office/officeart/2008/layout/VerticalCurvedList"/>
    <dgm:cxn modelId="{6E134FCD-64B3-4DDA-8C0E-0933907373A9}" type="presParOf" srcId="{8DCB4983-D838-426A-971B-D895E431DD84}" destId="{E24196A1-74F0-4FFE-8A03-8591290B153C}" srcOrd="3" destOrd="0" presId="urn:microsoft.com/office/officeart/2008/layout/VerticalCurvedList"/>
    <dgm:cxn modelId="{BDF70189-823B-4A20-8C9D-BC0F82882160}" type="presParOf" srcId="{8DCB4983-D838-426A-971B-D895E431DD84}" destId="{7E939D08-7441-43C8-8786-16A5C374DB38}" srcOrd="4" destOrd="0" presId="urn:microsoft.com/office/officeart/2008/layout/VerticalCurvedList"/>
    <dgm:cxn modelId="{97B7789F-4A9F-4E7E-9215-83BA4D4D9C15}" type="presParOf" srcId="{7E939D08-7441-43C8-8786-16A5C374DB38}" destId="{331D590F-BD07-4002-9FC8-D827AB11E818}" srcOrd="0" destOrd="0" presId="urn:microsoft.com/office/officeart/2008/layout/VerticalCurvedList"/>
    <dgm:cxn modelId="{2E9A908E-3CF0-4C8F-BA0C-834E5491BB77}" type="presParOf" srcId="{8DCB4983-D838-426A-971B-D895E431DD84}" destId="{8CA5E8AF-F4F8-4F2A-A56F-790410E3CBAB}" srcOrd="5" destOrd="0" presId="urn:microsoft.com/office/officeart/2008/layout/VerticalCurvedList"/>
    <dgm:cxn modelId="{59BBA437-EE5C-48BF-8964-96CAAF053D3B}" type="presParOf" srcId="{8DCB4983-D838-426A-971B-D895E431DD84}" destId="{6C9B3347-325A-49FD-9CDB-F68A365477B1}" srcOrd="6" destOrd="0" presId="urn:microsoft.com/office/officeart/2008/layout/VerticalCurvedList"/>
    <dgm:cxn modelId="{45094C96-4241-4C34-9C5C-D5ADC0C9A05D}" type="presParOf" srcId="{6C9B3347-325A-49FD-9CDB-F68A365477B1}" destId="{7A9835A7-E4AF-4A9C-A90D-90B9CDB14408}" srcOrd="0" destOrd="0" presId="urn:microsoft.com/office/officeart/2008/layout/VerticalCurvedList"/>
    <dgm:cxn modelId="{8DC51080-A1DA-41F4-881A-4AB74E1403E9}" type="presParOf" srcId="{8DCB4983-D838-426A-971B-D895E431DD84}" destId="{41840EB4-A9A3-44D8-98E4-AB0D9B25AC52}" srcOrd="7" destOrd="0" presId="urn:microsoft.com/office/officeart/2008/layout/VerticalCurvedList"/>
    <dgm:cxn modelId="{C34D4F17-290B-4802-AD68-1DE437E084E7}" type="presParOf" srcId="{8DCB4983-D838-426A-971B-D895E431DD84}" destId="{FC84F135-D344-4B0D-8488-0752A57C611C}" srcOrd="8" destOrd="0" presId="urn:microsoft.com/office/officeart/2008/layout/VerticalCurvedList"/>
    <dgm:cxn modelId="{2110DF79-C023-4649-8B6D-2A1A8075C34B}" type="presParOf" srcId="{FC84F135-D344-4B0D-8488-0752A57C611C}" destId="{25DA4DCA-FE12-4099-B0DE-F873D12338C7}" srcOrd="0" destOrd="0" presId="urn:microsoft.com/office/officeart/2008/layout/VerticalCurvedList"/>
    <dgm:cxn modelId="{F6A1F7D1-950E-439E-A4BB-BD727462DADD}" type="presParOf" srcId="{8DCB4983-D838-426A-971B-D895E431DD84}" destId="{0E8BE37C-2A0A-4250-909B-A70BDE3CE7B8}" srcOrd="9" destOrd="0" presId="urn:microsoft.com/office/officeart/2008/layout/VerticalCurvedList"/>
    <dgm:cxn modelId="{3CFE9B4A-6C6B-4A96-B1A2-F11B71E4CD53}" type="presParOf" srcId="{8DCB4983-D838-426A-971B-D895E431DD84}" destId="{97617ECF-5E07-442E-B196-AF9089BDFFBC}" srcOrd="10" destOrd="0" presId="urn:microsoft.com/office/officeart/2008/layout/VerticalCurvedList"/>
    <dgm:cxn modelId="{57D8C918-AD52-423F-89E1-584325BE61C3}" type="presParOf" srcId="{97617ECF-5E07-442E-B196-AF9089BDFFBC}" destId="{F918DADD-B538-4EA3-BFBA-8B30B0530D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FB65E-E372-435A-B062-23205BE7A2E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C05033-8655-4E76-8F59-A6611C86C6FC}">
      <dgm:prSet phldrT="[Text]"/>
      <dgm:spPr/>
      <dgm:t>
        <a:bodyPr/>
        <a:lstStyle/>
        <a:p>
          <a:r>
            <a:rPr lang="en-US" dirty="0"/>
            <a:t>Relative advantage</a:t>
          </a:r>
        </a:p>
      </dgm:t>
    </dgm:pt>
    <dgm:pt modelId="{D36A221A-3D6C-44F5-89FB-B5C78D4C1655}" type="parTrans" cxnId="{F459076C-356D-4903-A75A-187C30DABBE8}">
      <dgm:prSet/>
      <dgm:spPr/>
      <dgm:t>
        <a:bodyPr/>
        <a:lstStyle/>
        <a:p>
          <a:endParaRPr lang="en-US"/>
        </a:p>
      </dgm:t>
    </dgm:pt>
    <dgm:pt modelId="{427D0AAB-E92E-4D1E-8C19-AB818DC0F9E1}" type="sibTrans" cxnId="{F459076C-356D-4903-A75A-187C30DABBE8}">
      <dgm:prSet/>
      <dgm:spPr/>
      <dgm:t>
        <a:bodyPr/>
        <a:lstStyle/>
        <a:p>
          <a:endParaRPr lang="en-US"/>
        </a:p>
      </dgm:t>
    </dgm:pt>
    <dgm:pt modelId="{F394F592-737C-4749-BE42-5B619D4283F8}">
      <dgm:prSet phldrT="[Text]"/>
      <dgm:spPr/>
      <dgm:t>
        <a:bodyPr/>
        <a:lstStyle/>
        <a:p>
          <a:r>
            <a:rPr lang="en-US" dirty="0"/>
            <a:t>Compatibility</a:t>
          </a:r>
        </a:p>
      </dgm:t>
    </dgm:pt>
    <dgm:pt modelId="{0203AA1B-4306-49E0-8099-E4585D82E436}" type="parTrans" cxnId="{F72EFBE3-00B3-49DA-B7BE-519577E6FF2A}">
      <dgm:prSet/>
      <dgm:spPr/>
      <dgm:t>
        <a:bodyPr/>
        <a:lstStyle/>
        <a:p>
          <a:endParaRPr lang="en-US"/>
        </a:p>
      </dgm:t>
    </dgm:pt>
    <dgm:pt modelId="{C5717819-F68F-4825-AA69-3B8D123D53C7}" type="sibTrans" cxnId="{F72EFBE3-00B3-49DA-B7BE-519577E6FF2A}">
      <dgm:prSet/>
      <dgm:spPr/>
      <dgm:t>
        <a:bodyPr/>
        <a:lstStyle/>
        <a:p>
          <a:endParaRPr lang="en-US"/>
        </a:p>
      </dgm:t>
    </dgm:pt>
    <dgm:pt modelId="{01D6079E-875C-4932-BD48-3F37EC587D23}">
      <dgm:prSet phldrT="[Text]"/>
      <dgm:spPr/>
      <dgm:t>
        <a:bodyPr/>
        <a:lstStyle/>
        <a:p>
          <a:r>
            <a:rPr lang="en-US" dirty="0"/>
            <a:t>Complexity</a:t>
          </a:r>
        </a:p>
      </dgm:t>
    </dgm:pt>
    <dgm:pt modelId="{35145CF9-7D80-4E10-B4BC-E4FC56969032}" type="parTrans" cxnId="{FFCD1D13-F8F8-4A31-A43E-48BED338028C}">
      <dgm:prSet/>
      <dgm:spPr/>
      <dgm:t>
        <a:bodyPr/>
        <a:lstStyle/>
        <a:p>
          <a:endParaRPr lang="en-US"/>
        </a:p>
      </dgm:t>
    </dgm:pt>
    <dgm:pt modelId="{2F7B9C4F-B6D7-4CD1-B6CE-393BD335EFAD}" type="sibTrans" cxnId="{FFCD1D13-F8F8-4A31-A43E-48BED338028C}">
      <dgm:prSet/>
      <dgm:spPr/>
      <dgm:t>
        <a:bodyPr/>
        <a:lstStyle/>
        <a:p>
          <a:endParaRPr lang="en-US"/>
        </a:p>
      </dgm:t>
    </dgm:pt>
    <dgm:pt modelId="{48C5FC25-4AE5-4E7A-A1AE-978249796355}">
      <dgm:prSet phldrT="[Text]"/>
      <dgm:spPr/>
      <dgm:t>
        <a:bodyPr/>
        <a:lstStyle/>
        <a:p>
          <a:r>
            <a:rPr lang="en-US" dirty="0"/>
            <a:t>Trialability</a:t>
          </a:r>
        </a:p>
      </dgm:t>
    </dgm:pt>
    <dgm:pt modelId="{44B58597-271A-4B98-BA34-4593C320CD74}" type="parTrans" cxnId="{72E57336-CFC3-4DFF-92AD-50804C4D66D1}">
      <dgm:prSet/>
      <dgm:spPr/>
      <dgm:t>
        <a:bodyPr/>
        <a:lstStyle/>
        <a:p>
          <a:endParaRPr lang="en-US"/>
        </a:p>
      </dgm:t>
    </dgm:pt>
    <dgm:pt modelId="{0D8D42C0-BC86-418F-BE17-328939ACED1F}" type="sibTrans" cxnId="{72E57336-CFC3-4DFF-92AD-50804C4D66D1}">
      <dgm:prSet/>
      <dgm:spPr/>
      <dgm:t>
        <a:bodyPr/>
        <a:lstStyle/>
        <a:p>
          <a:endParaRPr lang="en-US"/>
        </a:p>
      </dgm:t>
    </dgm:pt>
    <dgm:pt modelId="{0FFA66EF-A51D-4DD9-975F-2599402381EB}">
      <dgm:prSet phldrT="[Text]"/>
      <dgm:spPr/>
      <dgm:t>
        <a:bodyPr/>
        <a:lstStyle/>
        <a:p>
          <a:r>
            <a:rPr lang="en-US" dirty="0"/>
            <a:t>Observability</a:t>
          </a:r>
        </a:p>
      </dgm:t>
    </dgm:pt>
    <dgm:pt modelId="{44817703-8A1A-4CB0-8E01-0999FA4B5BBE}" type="parTrans" cxnId="{35521CA6-1F3C-4716-A5B0-D3D1EFC5C575}">
      <dgm:prSet/>
      <dgm:spPr/>
      <dgm:t>
        <a:bodyPr/>
        <a:lstStyle/>
        <a:p>
          <a:endParaRPr lang="en-US"/>
        </a:p>
      </dgm:t>
    </dgm:pt>
    <dgm:pt modelId="{19F9FB8B-B1A4-4E99-A5EA-1452B80C6812}" type="sibTrans" cxnId="{35521CA6-1F3C-4716-A5B0-D3D1EFC5C575}">
      <dgm:prSet/>
      <dgm:spPr/>
      <dgm:t>
        <a:bodyPr/>
        <a:lstStyle/>
        <a:p>
          <a:endParaRPr lang="en-US"/>
        </a:p>
      </dgm:t>
    </dgm:pt>
    <dgm:pt modelId="{DCF1336A-E478-4B18-9E23-032954F2F77C}" type="pres">
      <dgm:prSet presAssocID="{68CFB65E-E372-435A-B062-23205BE7A2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DCB4983-D838-426A-971B-D895E431DD84}" type="pres">
      <dgm:prSet presAssocID="{68CFB65E-E372-435A-B062-23205BE7A2EE}" presName="Name1" presStyleCnt="0"/>
      <dgm:spPr/>
    </dgm:pt>
    <dgm:pt modelId="{BA1A2D0C-4891-45E4-B91D-1DE92A52B0DC}" type="pres">
      <dgm:prSet presAssocID="{68CFB65E-E372-435A-B062-23205BE7A2EE}" presName="cycle" presStyleCnt="0"/>
      <dgm:spPr/>
    </dgm:pt>
    <dgm:pt modelId="{6D2C4C0A-811C-489A-8010-16BFF20A1B47}" type="pres">
      <dgm:prSet presAssocID="{68CFB65E-E372-435A-B062-23205BE7A2EE}" presName="srcNode" presStyleLbl="node1" presStyleIdx="0" presStyleCnt="5"/>
      <dgm:spPr/>
    </dgm:pt>
    <dgm:pt modelId="{37E39947-F56C-45E6-98EB-01EEAFF1A886}" type="pres">
      <dgm:prSet presAssocID="{68CFB65E-E372-435A-B062-23205BE7A2EE}" presName="conn" presStyleLbl="parChTrans1D2" presStyleIdx="0" presStyleCnt="1"/>
      <dgm:spPr/>
      <dgm:t>
        <a:bodyPr/>
        <a:lstStyle/>
        <a:p>
          <a:endParaRPr lang="en-US"/>
        </a:p>
      </dgm:t>
    </dgm:pt>
    <dgm:pt modelId="{1C053ACC-F057-433A-8237-EB19A432C943}" type="pres">
      <dgm:prSet presAssocID="{68CFB65E-E372-435A-B062-23205BE7A2EE}" presName="extraNode" presStyleLbl="node1" presStyleIdx="0" presStyleCnt="5"/>
      <dgm:spPr/>
    </dgm:pt>
    <dgm:pt modelId="{50C39916-099B-44E7-A05A-1921BAE65DA6}" type="pres">
      <dgm:prSet presAssocID="{68CFB65E-E372-435A-B062-23205BE7A2EE}" presName="dstNode" presStyleLbl="node1" presStyleIdx="0" presStyleCnt="5"/>
      <dgm:spPr/>
    </dgm:pt>
    <dgm:pt modelId="{269AB110-70DE-4455-92BC-27F419676E76}" type="pres">
      <dgm:prSet presAssocID="{5EC05033-8655-4E76-8F59-A6611C86C6F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91AF3-723D-4F8A-9795-B49754091B3D}" type="pres">
      <dgm:prSet presAssocID="{5EC05033-8655-4E76-8F59-A6611C86C6FC}" presName="accent_1" presStyleCnt="0"/>
      <dgm:spPr/>
    </dgm:pt>
    <dgm:pt modelId="{7ED609E8-D590-4FF3-BC24-24C6B5E20948}" type="pres">
      <dgm:prSet presAssocID="{5EC05033-8655-4E76-8F59-A6611C86C6FC}" presName="accentRepeatNode" presStyleLbl="solidFgAcc1" presStyleIdx="0" presStyleCnt="5"/>
      <dgm:spPr/>
    </dgm:pt>
    <dgm:pt modelId="{E24196A1-74F0-4FFE-8A03-8591290B153C}" type="pres">
      <dgm:prSet presAssocID="{F394F592-737C-4749-BE42-5B619D4283F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39D08-7441-43C8-8786-16A5C374DB38}" type="pres">
      <dgm:prSet presAssocID="{F394F592-737C-4749-BE42-5B619D4283F8}" presName="accent_2" presStyleCnt="0"/>
      <dgm:spPr/>
    </dgm:pt>
    <dgm:pt modelId="{331D590F-BD07-4002-9FC8-D827AB11E818}" type="pres">
      <dgm:prSet presAssocID="{F394F592-737C-4749-BE42-5B619D4283F8}" presName="accentRepeatNode" presStyleLbl="solidFgAcc1" presStyleIdx="1" presStyleCnt="5"/>
      <dgm:spPr/>
    </dgm:pt>
    <dgm:pt modelId="{8CA5E8AF-F4F8-4F2A-A56F-790410E3CBAB}" type="pres">
      <dgm:prSet presAssocID="{01D6079E-875C-4932-BD48-3F37EC587D2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3347-325A-49FD-9CDB-F68A365477B1}" type="pres">
      <dgm:prSet presAssocID="{01D6079E-875C-4932-BD48-3F37EC587D23}" presName="accent_3" presStyleCnt="0"/>
      <dgm:spPr/>
    </dgm:pt>
    <dgm:pt modelId="{7A9835A7-E4AF-4A9C-A90D-90B9CDB14408}" type="pres">
      <dgm:prSet presAssocID="{01D6079E-875C-4932-BD48-3F37EC587D23}" presName="accentRepeatNode" presStyleLbl="solidFgAcc1" presStyleIdx="2" presStyleCnt="5"/>
      <dgm:spPr/>
    </dgm:pt>
    <dgm:pt modelId="{41840EB4-A9A3-44D8-98E4-AB0D9B25AC52}" type="pres">
      <dgm:prSet presAssocID="{48C5FC25-4AE5-4E7A-A1AE-9782497963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4F135-D344-4B0D-8488-0752A57C611C}" type="pres">
      <dgm:prSet presAssocID="{48C5FC25-4AE5-4E7A-A1AE-978249796355}" presName="accent_4" presStyleCnt="0"/>
      <dgm:spPr/>
    </dgm:pt>
    <dgm:pt modelId="{25DA4DCA-FE12-4099-B0DE-F873D12338C7}" type="pres">
      <dgm:prSet presAssocID="{48C5FC25-4AE5-4E7A-A1AE-978249796355}" presName="accentRepeatNode" presStyleLbl="solidFgAcc1" presStyleIdx="3" presStyleCnt="5"/>
      <dgm:spPr/>
    </dgm:pt>
    <dgm:pt modelId="{0E8BE37C-2A0A-4250-909B-A70BDE3CE7B8}" type="pres">
      <dgm:prSet presAssocID="{0FFA66EF-A51D-4DD9-975F-2599402381E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17ECF-5E07-442E-B196-AF9089BDFFBC}" type="pres">
      <dgm:prSet presAssocID="{0FFA66EF-A51D-4DD9-975F-2599402381EB}" presName="accent_5" presStyleCnt="0"/>
      <dgm:spPr/>
    </dgm:pt>
    <dgm:pt modelId="{F918DADD-B538-4EA3-BFBA-8B30B0530D08}" type="pres">
      <dgm:prSet presAssocID="{0FFA66EF-A51D-4DD9-975F-2599402381EB}" presName="accentRepeatNode" presStyleLbl="solidFgAcc1" presStyleIdx="4" presStyleCnt="5"/>
      <dgm:spPr/>
    </dgm:pt>
  </dgm:ptLst>
  <dgm:cxnLst>
    <dgm:cxn modelId="{72E57336-CFC3-4DFF-92AD-50804C4D66D1}" srcId="{68CFB65E-E372-435A-B062-23205BE7A2EE}" destId="{48C5FC25-4AE5-4E7A-A1AE-978249796355}" srcOrd="3" destOrd="0" parTransId="{44B58597-271A-4B98-BA34-4593C320CD74}" sibTransId="{0D8D42C0-BC86-418F-BE17-328939ACED1F}"/>
    <dgm:cxn modelId="{26BD212E-4267-4FAE-B28A-DF90A1AD7C44}" type="presOf" srcId="{48C5FC25-4AE5-4E7A-A1AE-978249796355}" destId="{41840EB4-A9A3-44D8-98E4-AB0D9B25AC52}" srcOrd="0" destOrd="0" presId="urn:microsoft.com/office/officeart/2008/layout/VerticalCurvedList"/>
    <dgm:cxn modelId="{F459076C-356D-4903-A75A-187C30DABBE8}" srcId="{68CFB65E-E372-435A-B062-23205BE7A2EE}" destId="{5EC05033-8655-4E76-8F59-A6611C86C6FC}" srcOrd="0" destOrd="0" parTransId="{D36A221A-3D6C-44F5-89FB-B5C78D4C1655}" sibTransId="{427D0AAB-E92E-4D1E-8C19-AB818DC0F9E1}"/>
    <dgm:cxn modelId="{18ED79DD-2567-4E6B-AB2D-C0872217AC29}" type="presOf" srcId="{F394F592-737C-4749-BE42-5B619D4283F8}" destId="{E24196A1-74F0-4FFE-8A03-8591290B153C}" srcOrd="0" destOrd="0" presId="urn:microsoft.com/office/officeart/2008/layout/VerticalCurvedList"/>
    <dgm:cxn modelId="{BEB760A8-1683-4EAF-8A6C-B43E0CEDF22F}" type="presOf" srcId="{0FFA66EF-A51D-4DD9-975F-2599402381EB}" destId="{0E8BE37C-2A0A-4250-909B-A70BDE3CE7B8}" srcOrd="0" destOrd="0" presId="urn:microsoft.com/office/officeart/2008/layout/VerticalCurvedList"/>
    <dgm:cxn modelId="{70E8D3E3-7B6F-45B2-AAB6-F03757B5EC3B}" type="presOf" srcId="{68CFB65E-E372-435A-B062-23205BE7A2EE}" destId="{DCF1336A-E478-4B18-9E23-032954F2F77C}" srcOrd="0" destOrd="0" presId="urn:microsoft.com/office/officeart/2008/layout/VerticalCurvedList"/>
    <dgm:cxn modelId="{35521CA6-1F3C-4716-A5B0-D3D1EFC5C575}" srcId="{68CFB65E-E372-435A-B062-23205BE7A2EE}" destId="{0FFA66EF-A51D-4DD9-975F-2599402381EB}" srcOrd="4" destOrd="0" parTransId="{44817703-8A1A-4CB0-8E01-0999FA4B5BBE}" sibTransId="{19F9FB8B-B1A4-4E99-A5EA-1452B80C6812}"/>
    <dgm:cxn modelId="{1CB1C48E-8516-44BD-A170-60938B7644C9}" type="presOf" srcId="{5EC05033-8655-4E76-8F59-A6611C86C6FC}" destId="{269AB110-70DE-4455-92BC-27F419676E76}" srcOrd="0" destOrd="0" presId="urn:microsoft.com/office/officeart/2008/layout/VerticalCurvedList"/>
    <dgm:cxn modelId="{17D38262-8022-468F-AF70-026331EBFB70}" type="presOf" srcId="{01D6079E-875C-4932-BD48-3F37EC587D23}" destId="{8CA5E8AF-F4F8-4F2A-A56F-790410E3CBAB}" srcOrd="0" destOrd="0" presId="urn:microsoft.com/office/officeart/2008/layout/VerticalCurvedList"/>
    <dgm:cxn modelId="{937D5AC6-E1A5-474F-B4DF-64A9089FAFF8}" type="presOf" srcId="{427D0AAB-E92E-4D1E-8C19-AB818DC0F9E1}" destId="{37E39947-F56C-45E6-98EB-01EEAFF1A886}" srcOrd="0" destOrd="0" presId="urn:microsoft.com/office/officeart/2008/layout/VerticalCurvedList"/>
    <dgm:cxn modelId="{FFCD1D13-F8F8-4A31-A43E-48BED338028C}" srcId="{68CFB65E-E372-435A-B062-23205BE7A2EE}" destId="{01D6079E-875C-4932-BD48-3F37EC587D23}" srcOrd="2" destOrd="0" parTransId="{35145CF9-7D80-4E10-B4BC-E4FC56969032}" sibTransId="{2F7B9C4F-B6D7-4CD1-B6CE-393BD335EFAD}"/>
    <dgm:cxn modelId="{F72EFBE3-00B3-49DA-B7BE-519577E6FF2A}" srcId="{68CFB65E-E372-435A-B062-23205BE7A2EE}" destId="{F394F592-737C-4749-BE42-5B619D4283F8}" srcOrd="1" destOrd="0" parTransId="{0203AA1B-4306-49E0-8099-E4585D82E436}" sibTransId="{C5717819-F68F-4825-AA69-3B8D123D53C7}"/>
    <dgm:cxn modelId="{5A1AB985-12B4-4159-8C60-1E9001000772}" type="presParOf" srcId="{DCF1336A-E478-4B18-9E23-032954F2F77C}" destId="{8DCB4983-D838-426A-971B-D895E431DD84}" srcOrd="0" destOrd="0" presId="urn:microsoft.com/office/officeart/2008/layout/VerticalCurvedList"/>
    <dgm:cxn modelId="{C1E086F5-E2E2-43EB-8C8B-A11C5D5B22D8}" type="presParOf" srcId="{8DCB4983-D838-426A-971B-D895E431DD84}" destId="{BA1A2D0C-4891-45E4-B91D-1DE92A52B0DC}" srcOrd="0" destOrd="0" presId="urn:microsoft.com/office/officeart/2008/layout/VerticalCurvedList"/>
    <dgm:cxn modelId="{86656490-B5B9-43A8-BA4A-1ADC87A11459}" type="presParOf" srcId="{BA1A2D0C-4891-45E4-B91D-1DE92A52B0DC}" destId="{6D2C4C0A-811C-489A-8010-16BFF20A1B47}" srcOrd="0" destOrd="0" presId="urn:microsoft.com/office/officeart/2008/layout/VerticalCurvedList"/>
    <dgm:cxn modelId="{CCA17A36-F3FA-436B-AC04-106250A95DF5}" type="presParOf" srcId="{BA1A2D0C-4891-45E4-B91D-1DE92A52B0DC}" destId="{37E39947-F56C-45E6-98EB-01EEAFF1A886}" srcOrd="1" destOrd="0" presId="urn:microsoft.com/office/officeart/2008/layout/VerticalCurvedList"/>
    <dgm:cxn modelId="{5907FA2E-E9DA-42D5-81C9-1704D117AF0C}" type="presParOf" srcId="{BA1A2D0C-4891-45E4-B91D-1DE92A52B0DC}" destId="{1C053ACC-F057-433A-8237-EB19A432C943}" srcOrd="2" destOrd="0" presId="urn:microsoft.com/office/officeart/2008/layout/VerticalCurvedList"/>
    <dgm:cxn modelId="{9822DD32-E293-49E5-90E6-423B7D3BE529}" type="presParOf" srcId="{BA1A2D0C-4891-45E4-B91D-1DE92A52B0DC}" destId="{50C39916-099B-44E7-A05A-1921BAE65DA6}" srcOrd="3" destOrd="0" presId="urn:microsoft.com/office/officeart/2008/layout/VerticalCurvedList"/>
    <dgm:cxn modelId="{822E5EFD-1F08-4023-B1CE-740F7AC4D26C}" type="presParOf" srcId="{8DCB4983-D838-426A-971B-D895E431DD84}" destId="{269AB110-70DE-4455-92BC-27F419676E76}" srcOrd="1" destOrd="0" presId="urn:microsoft.com/office/officeart/2008/layout/VerticalCurvedList"/>
    <dgm:cxn modelId="{4870CB2F-9AB7-4945-A5FA-D6C6EE9C8B67}" type="presParOf" srcId="{8DCB4983-D838-426A-971B-D895E431DD84}" destId="{2EC91AF3-723D-4F8A-9795-B49754091B3D}" srcOrd="2" destOrd="0" presId="urn:microsoft.com/office/officeart/2008/layout/VerticalCurvedList"/>
    <dgm:cxn modelId="{0BF2EEAB-983C-436B-9947-94B75D569674}" type="presParOf" srcId="{2EC91AF3-723D-4F8A-9795-B49754091B3D}" destId="{7ED609E8-D590-4FF3-BC24-24C6B5E20948}" srcOrd="0" destOrd="0" presId="urn:microsoft.com/office/officeart/2008/layout/VerticalCurvedList"/>
    <dgm:cxn modelId="{6E134FCD-64B3-4DDA-8C0E-0933907373A9}" type="presParOf" srcId="{8DCB4983-D838-426A-971B-D895E431DD84}" destId="{E24196A1-74F0-4FFE-8A03-8591290B153C}" srcOrd="3" destOrd="0" presId="urn:microsoft.com/office/officeart/2008/layout/VerticalCurvedList"/>
    <dgm:cxn modelId="{BDF70189-823B-4A20-8C9D-BC0F82882160}" type="presParOf" srcId="{8DCB4983-D838-426A-971B-D895E431DD84}" destId="{7E939D08-7441-43C8-8786-16A5C374DB38}" srcOrd="4" destOrd="0" presId="urn:microsoft.com/office/officeart/2008/layout/VerticalCurvedList"/>
    <dgm:cxn modelId="{97B7789F-4A9F-4E7E-9215-83BA4D4D9C15}" type="presParOf" srcId="{7E939D08-7441-43C8-8786-16A5C374DB38}" destId="{331D590F-BD07-4002-9FC8-D827AB11E818}" srcOrd="0" destOrd="0" presId="urn:microsoft.com/office/officeart/2008/layout/VerticalCurvedList"/>
    <dgm:cxn modelId="{2E9A908E-3CF0-4C8F-BA0C-834E5491BB77}" type="presParOf" srcId="{8DCB4983-D838-426A-971B-D895E431DD84}" destId="{8CA5E8AF-F4F8-4F2A-A56F-790410E3CBAB}" srcOrd="5" destOrd="0" presId="urn:microsoft.com/office/officeart/2008/layout/VerticalCurvedList"/>
    <dgm:cxn modelId="{59BBA437-EE5C-48BF-8964-96CAAF053D3B}" type="presParOf" srcId="{8DCB4983-D838-426A-971B-D895E431DD84}" destId="{6C9B3347-325A-49FD-9CDB-F68A365477B1}" srcOrd="6" destOrd="0" presId="urn:microsoft.com/office/officeart/2008/layout/VerticalCurvedList"/>
    <dgm:cxn modelId="{45094C96-4241-4C34-9C5C-D5ADC0C9A05D}" type="presParOf" srcId="{6C9B3347-325A-49FD-9CDB-F68A365477B1}" destId="{7A9835A7-E4AF-4A9C-A90D-90B9CDB14408}" srcOrd="0" destOrd="0" presId="urn:microsoft.com/office/officeart/2008/layout/VerticalCurvedList"/>
    <dgm:cxn modelId="{8DC51080-A1DA-41F4-881A-4AB74E1403E9}" type="presParOf" srcId="{8DCB4983-D838-426A-971B-D895E431DD84}" destId="{41840EB4-A9A3-44D8-98E4-AB0D9B25AC52}" srcOrd="7" destOrd="0" presId="urn:microsoft.com/office/officeart/2008/layout/VerticalCurvedList"/>
    <dgm:cxn modelId="{C34D4F17-290B-4802-AD68-1DE437E084E7}" type="presParOf" srcId="{8DCB4983-D838-426A-971B-D895E431DD84}" destId="{FC84F135-D344-4B0D-8488-0752A57C611C}" srcOrd="8" destOrd="0" presId="urn:microsoft.com/office/officeart/2008/layout/VerticalCurvedList"/>
    <dgm:cxn modelId="{2110DF79-C023-4649-8B6D-2A1A8075C34B}" type="presParOf" srcId="{FC84F135-D344-4B0D-8488-0752A57C611C}" destId="{25DA4DCA-FE12-4099-B0DE-F873D12338C7}" srcOrd="0" destOrd="0" presId="urn:microsoft.com/office/officeart/2008/layout/VerticalCurvedList"/>
    <dgm:cxn modelId="{F6A1F7D1-950E-439E-A4BB-BD727462DADD}" type="presParOf" srcId="{8DCB4983-D838-426A-971B-D895E431DD84}" destId="{0E8BE37C-2A0A-4250-909B-A70BDE3CE7B8}" srcOrd="9" destOrd="0" presId="urn:microsoft.com/office/officeart/2008/layout/VerticalCurvedList"/>
    <dgm:cxn modelId="{3CFE9B4A-6C6B-4A96-B1A2-F11B71E4CD53}" type="presParOf" srcId="{8DCB4983-D838-426A-971B-D895E431DD84}" destId="{97617ECF-5E07-442E-B196-AF9089BDFFBC}" srcOrd="10" destOrd="0" presId="urn:microsoft.com/office/officeart/2008/layout/VerticalCurvedList"/>
    <dgm:cxn modelId="{57D8C918-AD52-423F-89E1-584325BE61C3}" type="presParOf" srcId="{97617ECF-5E07-442E-B196-AF9089BDFFBC}" destId="{F918DADD-B538-4EA3-BFBA-8B30B0530D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39947-F56C-45E6-98EB-01EEAFF1A886}">
      <dsp:nvSpPr>
        <dsp:cNvPr id="0" name=""/>
        <dsp:cNvSpPr/>
      </dsp:nvSpPr>
      <dsp:spPr>
        <a:xfrm>
          <a:off x="-4882989" y="-748291"/>
          <a:ext cx="5815716" cy="5815716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AB110-70DE-4455-92BC-27F419676E76}">
      <dsp:nvSpPr>
        <dsp:cNvPr id="0" name=""/>
        <dsp:cNvSpPr/>
      </dsp:nvSpPr>
      <dsp:spPr>
        <a:xfrm>
          <a:off x="408114" y="269859"/>
          <a:ext cx="4133697" cy="540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Relative advantage</a:t>
          </a:r>
        </a:p>
      </dsp:txBody>
      <dsp:txXfrm>
        <a:off x="408114" y="269859"/>
        <a:ext cx="4133697" cy="540064"/>
      </dsp:txXfrm>
    </dsp:sp>
    <dsp:sp modelId="{7ED609E8-D590-4FF3-BC24-24C6B5E20948}">
      <dsp:nvSpPr>
        <dsp:cNvPr id="0" name=""/>
        <dsp:cNvSpPr/>
      </dsp:nvSpPr>
      <dsp:spPr>
        <a:xfrm>
          <a:off x="70573" y="202351"/>
          <a:ext cx="675080" cy="67508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196A1-74F0-4FFE-8A03-8591290B153C}">
      <dsp:nvSpPr>
        <dsp:cNvPr id="0" name=""/>
        <dsp:cNvSpPr/>
      </dsp:nvSpPr>
      <dsp:spPr>
        <a:xfrm>
          <a:off x="795108" y="1079697"/>
          <a:ext cx="3746703" cy="540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Compatibility</a:t>
          </a:r>
        </a:p>
      </dsp:txBody>
      <dsp:txXfrm>
        <a:off x="795108" y="1079697"/>
        <a:ext cx="3746703" cy="540064"/>
      </dsp:txXfrm>
    </dsp:sp>
    <dsp:sp modelId="{331D590F-BD07-4002-9FC8-D827AB11E818}">
      <dsp:nvSpPr>
        <dsp:cNvPr id="0" name=""/>
        <dsp:cNvSpPr/>
      </dsp:nvSpPr>
      <dsp:spPr>
        <a:xfrm>
          <a:off x="457568" y="1012189"/>
          <a:ext cx="675080" cy="67508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A5E8AF-F4F8-4F2A-A56F-790410E3CBAB}">
      <dsp:nvSpPr>
        <dsp:cNvPr id="0" name=""/>
        <dsp:cNvSpPr/>
      </dsp:nvSpPr>
      <dsp:spPr>
        <a:xfrm>
          <a:off x="913884" y="1889534"/>
          <a:ext cx="3627927" cy="540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Complexity</a:t>
          </a:r>
        </a:p>
      </dsp:txBody>
      <dsp:txXfrm>
        <a:off x="913884" y="1889534"/>
        <a:ext cx="3627927" cy="540064"/>
      </dsp:txXfrm>
    </dsp:sp>
    <dsp:sp modelId="{7A9835A7-E4AF-4A9C-A90D-90B9CDB14408}">
      <dsp:nvSpPr>
        <dsp:cNvPr id="0" name=""/>
        <dsp:cNvSpPr/>
      </dsp:nvSpPr>
      <dsp:spPr>
        <a:xfrm>
          <a:off x="576344" y="1822026"/>
          <a:ext cx="675080" cy="67508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840EB4-A9A3-44D8-98E4-AB0D9B25AC52}">
      <dsp:nvSpPr>
        <dsp:cNvPr id="0" name=""/>
        <dsp:cNvSpPr/>
      </dsp:nvSpPr>
      <dsp:spPr>
        <a:xfrm>
          <a:off x="795108" y="2699372"/>
          <a:ext cx="3746703" cy="540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Trialability</a:t>
          </a:r>
        </a:p>
      </dsp:txBody>
      <dsp:txXfrm>
        <a:off x="795108" y="2699372"/>
        <a:ext cx="3746703" cy="540064"/>
      </dsp:txXfrm>
    </dsp:sp>
    <dsp:sp modelId="{25DA4DCA-FE12-4099-B0DE-F873D12338C7}">
      <dsp:nvSpPr>
        <dsp:cNvPr id="0" name=""/>
        <dsp:cNvSpPr/>
      </dsp:nvSpPr>
      <dsp:spPr>
        <a:xfrm>
          <a:off x="457568" y="2631864"/>
          <a:ext cx="675080" cy="67508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BE37C-2A0A-4250-909B-A70BDE3CE7B8}">
      <dsp:nvSpPr>
        <dsp:cNvPr id="0" name=""/>
        <dsp:cNvSpPr/>
      </dsp:nvSpPr>
      <dsp:spPr>
        <a:xfrm>
          <a:off x="408114" y="3509209"/>
          <a:ext cx="4133697" cy="5400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67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Observability</a:t>
          </a:r>
        </a:p>
      </dsp:txBody>
      <dsp:txXfrm>
        <a:off x="408114" y="3509209"/>
        <a:ext cx="4133697" cy="540064"/>
      </dsp:txXfrm>
    </dsp:sp>
    <dsp:sp modelId="{F918DADD-B538-4EA3-BFBA-8B30B0530D08}">
      <dsp:nvSpPr>
        <dsp:cNvPr id="0" name=""/>
        <dsp:cNvSpPr/>
      </dsp:nvSpPr>
      <dsp:spPr>
        <a:xfrm>
          <a:off x="70573" y="3441701"/>
          <a:ext cx="675080" cy="67508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39947-F56C-45E6-98EB-01EEAFF1A886}">
      <dsp:nvSpPr>
        <dsp:cNvPr id="0" name=""/>
        <dsp:cNvSpPr/>
      </dsp:nvSpPr>
      <dsp:spPr>
        <a:xfrm>
          <a:off x="-4866568" y="-745794"/>
          <a:ext cx="5796209" cy="5796209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AB110-70DE-4455-92BC-27F419676E76}">
      <dsp:nvSpPr>
        <dsp:cNvPr id="0" name=""/>
        <dsp:cNvSpPr/>
      </dsp:nvSpPr>
      <dsp:spPr>
        <a:xfrm>
          <a:off x="406772" y="268952"/>
          <a:ext cx="3482124" cy="5382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Relative advantage</a:t>
          </a:r>
        </a:p>
      </dsp:txBody>
      <dsp:txXfrm>
        <a:off x="406772" y="268952"/>
        <a:ext cx="3482124" cy="538249"/>
      </dsp:txXfrm>
    </dsp:sp>
    <dsp:sp modelId="{7ED609E8-D590-4FF3-BC24-24C6B5E20948}">
      <dsp:nvSpPr>
        <dsp:cNvPr id="0" name=""/>
        <dsp:cNvSpPr/>
      </dsp:nvSpPr>
      <dsp:spPr>
        <a:xfrm>
          <a:off x="70366" y="201671"/>
          <a:ext cx="672812" cy="67281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196A1-74F0-4FFE-8A03-8591290B153C}">
      <dsp:nvSpPr>
        <dsp:cNvPr id="0" name=""/>
        <dsp:cNvSpPr/>
      </dsp:nvSpPr>
      <dsp:spPr>
        <a:xfrm>
          <a:off x="792466" y="1076068"/>
          <a:ext cx="3096430" cy="5382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Compatibility</a:t>
          </a:r>
        </a:p>
      </dsp:txBody>
      <dsp:txXfrm>
        <a:off x="792466" y="1076068"/>
        <a:ext cx="3096430" cy="538249"/>
      </dsp:txXfrm>
    </dsp:sp>
    <dsp:sp modelId="{331D590F-BD07-4002-9FC8-D827AB11E818}">
      <dsp:nvSpPr>
        <dsp:cNvPr id="0" name=""/>
        <dsp:cNvSpPr/>
      </dsp:nvSpPr>
      <dsp:spPr>
        <a:xfrm>
          <a:off x="456060" y="1008787"/>
          <a:ext cx="672812" cy="67281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A5E8AF-F4F8-4F2A-A56F-790410E3CBAB}">
      <dsp:nvSpPr>
        <dsp:cNvPr id="0" name=""/>
        <dsp:cNvSpPr/>
      </dsp:nvSpPr>
      <dsp:spPr>
        <a:xfrm>
          <a:off x="910843" y="1883185"/>
          <a:ext cx="2978053" cy="5382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Complexity</a:t>
          </a:r>
        </a:p>
      </dsp:txBody>
      <dsp:txXfrm>
        <a:off x="910843" y="1883185"/>
        <a:ext cx="2978053" cy="538249"/>
      </dsp:txXfrm>
    </dsp:sp>
    <dsp:sp modelId="{7A9835A7-E4AF-4A9C-A90D-90B9CDB14408}">
      <dsp:nvSpPr>
        <dsp:cNvPr id="0" name=""/>
        <dsp:cNvSpPr/>
      </dsp:nvSpPr>
      <dsp:spPr>
        <a:xfrm>
          <a:off x="574437" y="1815903"/>
          <a:ext cx="672812" cy="67281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840EB4-A9A3-44D8-98E4-AB0D9B25AC52}">
      <dsp:nvSpPr>
        <dsp:cNvPr id="0" name=""/>
        <dsp:cNvSpPr/>
      </dsp:nvSpPr>
      <dsp:spPr>
        <a:xfrm>
          <a:off x="792466" y="2690301"/>
          <a:ext cx="3096430" cy="5382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Trialability</a:t>
          </a:r>
        </a:p>
      </dsp:txBody>
      <dsp:txXfrm>
        <a:off x="792466" y="2690301"/>
        <a:ext cx="3096430" cy="538249"/>
      </dsp:txXfrm>
    </dsp:sp>
    <dsp:sp modelId="{25DA4DCA-FE12-4099-B0DE-F873D12338C7}">
      <dsp:nvSpPr>
        <dsp:cNvPr id="0" name=""/>
        <dsp:cNvSpPr/>
      </dsp:nvSpPr>
      <dsp:spPr>
        <a:xfrm>
          <a:off x="456060" y="2623020"/>
          <a:ext cx="672812" cy="67281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BE37C-2A0A-4250-909B-A70BDE3CE7B8}">
      <dsp:nvSpPr>
        <dsp:cNvPr id="0" name=""/>
        <dsp:cNvSpPr/>
      </dsp:nvSpPr>
      <dsp:spPr>
        <a:xfrm>
          <a:off x="406772" y="3497417"/>
          <a:ext cx="3482124" cy="5382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Observability</a:t>
          </a:r>
        </a:p>
      </dsp:txBody>
      <dsp:txXfrm>
        <a:off x="406772" y="3497417"/>
        <a:ext cx="3482124" cy="538249"/>
      </dsp:txXfrm>
    </dsp:sp>
    <dsp:sp modelId="{F918DADD-B538-4EA3-BFBA-8B30B0530D08}">
      <dsp:nvSpPr>
        <dsp:cNvPr id="0" name=""/>
        <dsp:cNvSpPr/>
      </dsp:nvSpPr>
      <dsp:spPr>
        <a:xfrm>
          <a:off x="70366" y="3430136"/>
          <a:ext cx="672812" cy="67281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8FFC3-A607-4E9D-AF2F-3D947D8DB4AC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33BBE-9DF1-4E7C-9B40-0015D7CD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2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3BBE-9DF1-4E7C-9B40-0015D7CDC0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3BBE-9DF1-4E7C-9B40-0015D7CDC0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3BBE-9DF1-4E7C-9B40-0015D7CDC0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0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3BBE-9DF1-4E7C-9B40-0015D7CDC0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9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33BBE-9DF1-4E7C-9B40-0015D7CDC0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9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9434-945D-40B8-8E63-73240E422C59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181F-5366-4675-BE08-DDD46507646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92F6F-A68B-4EF2-AAA8-7249BDECB272}"/>
              </a:ext>
            </a:extLst>
          </p:cNvPr>
          <p:cNvCxnSpPr>
            <a:cxnSpLocks/>
          </p:cNvCxnSpPr>
          <p:nvPr userDrawn="1"/>
        </p:nvCxnSpPr>
        <p:spPr>
          <a:xfrm>
            <a:off x="94006" y="17092"/>
            <a:ext cx="0" cy="3402874"/>
          </a:xfrm>
          <a:prstGeom prst="line">
            <a:avLst/>
          </a:prstGeom>
          <a:ln w="190500">
            <a:solidFill>
              <a:srgbClr val="65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2AD862-98BA-4949-9AD8-0DD791548ED1}"/>
              </a:ext>
            </a:extLst>
          </p:cNvPr>
          <p:cNvCxnSpPr>
            <a:cxnSpLocks/>
          </p:cNvCxnSpPr>
          <p:nvPr userDrawn="1"/>
        </p:nvCxnSpPr>
        <p:spPr>
          <a:xfrm>
            <a:off x="0" y="94006"/>
            <a:ext cx="4572000" cy="0"/>
          </a:xfrm>
          <a:prstGeom prst="line">
            <a:avLst/>
          </a:prstGeom>
          <a:ln w="190500">
            <a:solidFill>
              <a:srgbClr val="65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2D21E-6218-4F8E-A5B1-FDA2E8C124A0}"/>
              </a:ext>
            </a:extLst>
          </p:cNvPr>
          <p:cNvGrpSpPr/>
          <p:nvPr userDrawn="1"/>
        </p:nvGrpSpPr>
        <p:grpSpPr>
          <a:xfrm rot="10800000">
            <a:off x="4572000" y="3440837"/>
            <a:ext cx="4572000" cy="3402874"/>
            <a:chOff x="139091" y="164729"/>
            <a:chExt cx="4572000" cy="340287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162325-1B53-42F2-8773-702A597FB4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4450" y="164729"/>
              <a:ext cx="0" cy="3402874"/>
            </a:xfrm>
            <a:prstGeom prst="line">
              <a:avLst/>
            </a:prstGeom>
            <a:ln w="190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4B042D-5C41-4B0A-AA13-404248FD45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9091" y="240800"/>
              <a:ext cx="4572000" cy="0"/>
            </a:xfrm>
            <a:prstGeom prst="line">
              <a:avLst/>
            </a:prstGeom>
            <a:ln w="190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3F2FA1-BAEB-46B4-BD7D-E0E4208DA2CD}"/>
              </a:ext>
            </a:extLst>
          </p:cNvPr>
          <p:cNvGrpSpPr/>
          <p:nvPr userDrawn="1"/>
        </p:nvGrpSpPr>
        <p:grpSpPr>
          <a:xfrm rot="5400000">
            <a:off x="5117884" y="-545884"/>
            <a:ext cx="3455126" cy="4546894"/>
            <a:chOff x="143854" y="169492"/>
            <a:chExt cx="3455126" cy="454689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E9185B-AFE4-4B0E-B812-F11CDC0F1C5D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-2034607" y="2442939"/>
              <a:ext cx="4546894" cy="0"/>
            </a:xfrm>
            <a:prstGeom prst="line">
              <a:avLst/>
            </a:prstGeom>
            <a:ln w="190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1BF863-5B69-4B76-80E7-C2AC67AC41C6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1871151" y="-1486497"/>
              <a:ext cx="532" cy="3455126"/>
            </a:xfrm>
            <a:prstGeom prst="line">
              <a:avLst/>
            </a:prstGeom>
            <a:ln w="190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0C810D-253D-4AA9-9399-C213D4928DCF}"/>
              </a:ext>
            </a:extLst>
          </p:cNvPr>
          <p:cNvGrpSpPr/>
          <p:nvPr userDrawn="1"/>
        </p:nvGrpSpPr>
        <p:grpSpPr>
          <a:xfrm rot="16200000">
            <a:off x="554695" y="2856990"/>
            <a:ext cx="3455126" cy="4546894"/>
            <a:chOff x="143854" y="174255"/>
            <a:chExt cx="3455126" cy="454689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225554-57A3-457D-8720-59C8F57B753F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-2041193" y="2447702"/>
              <a:ext cx="4546894" cy="0"/>
            </a:xfrm>
            <a:prstGeom prst="line">
              <a:avLst/>
            </a:prstGeom>
            <a:ln w="190500">
              <a:solidFill>
                <a:srgbClr val="FE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4B8444-1472-4941-8A0F-5A3547EB25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 flipH="1">
              <a:off x="1871151" y="-1481736"/>
              <a:ext cx="532" cy="3455126"/>
            </a:xfrm>
            <a:prstGeom prst="line">
              <a:avLst/>
            </a:prstGeom>
            <a:ln w="190500">
              <a:solidFill>
                <a:srgbClr val="FE66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4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fullestop.com/blog/characteristics-innovation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AF5114B-22D4-4922-A91C-572AF0AD3EEE}"/>
              </a:ext>
            </a:extLst>
          </p:cNvPr>
          <p:cNvSpPr txBox="1"/>
          <p:nvPr/>
        </p:nvSpPr>
        <p:spPr>
          <a:xfrm>
            <a:off x="137786" y="2930075"/>
            <a:ext cx="88684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anose="02040503050306020203" pitchFamily="18" charset="0"/>
              </a:rPr>
              <a:t>innovation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694BAD-F7F6-4AD0-9503-C395C5308068}"/>
              </a:ext>
            </a:extLst>
          </p:cNvPr>
          <p:cNvGrpSpPr/>
          <p:nvPr/>
        </p:nvGrpSpPr>
        <p:grpSpPr>
          <a:xfrm>
            <a:off x="1753897" y="1086637"/>
            <a:ext cx="5636205" cy="1835365"/>
            <a:chOff x="1753897" y="1086637"/>
            <a:chExt cx="5636205" cy="18353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7B7A47-CE5A-4601-8A31-8C05D16538A4}"/>
                </a:ext>
              </a:extLst>
            </p:cNvPr>
            <p:cNvGrpSpPr/>
            <p:nvPr/>
          </p:nvGrpSpPr>
          <p:grpSpPr>
            <a:xfrm>
              <a:off x="1753897" y="1086637"/>
              <a:ext cx="5636205" cy="1835365"/>
              <a:chOff x="2327518" y="1114388"/>
              <a:chExt cx="5636205" cy="183536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A7A07F-03EA-4F6E-B909-064AAF0C8B50}"/>
                  </a:ext>
                </a:extLst>
              </p:cNvPr>
              <p:cNvSpPr txBox="1"/>
              <p:nvPr/>
            </p:nvSpPr>
            <p:spPr>
              <a:xfrm>
                <a:off x="3770335" y="1739685"/>
                <a:ext cx="4193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Moriston Black" panose="02000000000000000000" pitchFamily="50" charset="0"/>
                  </a:rPr>
                  <a:t>haracteristics of</a:t>
                </a:r>
              </a:p>
            </p:txBody>
          </p:sp>
          <p:pic>
            <p:nvPicPr>
              <p:cNvPr id="15" name="Graphic 14" descr="Puzzle">
                <a:extLst>
                  <a:ext uri="{FF2B5EF4-FFF2-40B4-BE49-F238E27FC236}">
                    <a16:creationId xmlns:a16="http://schemas.microsoft.com/office/drawing/2014/main" id="{70667802-F286-44D2-98C7-9A7C5EE07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8877541">
                <a:off x="2327518" y="1114388"/>
                <a:ext cx="1835365" cy="1835365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963AF2-8C4C-472F-9183-3B919169FC21}"/>
                </a:ext>
              </a:extLst>
            </p:cNvPr>
            <p:cNvSpPr txBox="1"/>
            <p:nvPr/>
          </p:nvSpPr>
          <p:spPr>
            <a:xfrm>
              <a:off x="2705756" y="1605684"/>
              <a:ext cx="290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31920" y="5504688"/>
            <a:ext cx="453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Dr. Theresa Murphrey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</a:rPr>
              <a:t>Texas A&amp;M University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5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E42A-E4CF-4A2C-8350-AF8AF529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#5: Observability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41A4-0755-432F-BCB9-89173AE97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03121" cy="4351338"/>
          </a:xfrm>
        </p:spPr>
        <p:txBody>
          <a:bodyPr>
            <a:normAutofit/>
          </a:bodyPr>
          <a:lstStyle/>
          <a:p>
            <a:r>
              <a:rPr lang="en-US" dirty="0"/>
              <a:t>Weed killers vs. post-emergent weed killer</a:t>
            </a:r>
          </a:p>
          <a:p>
            <a:r>
              <a:rPr lang="en-US" dirty="0"/>
              <a:t>If it’s not observable – it may be difficult to get people to adopt it.</a:t>
            </a:r>
          </a:p>
          <a:p>
            <a:endParaRPr lang="en-US" dirty="0"/>
          </a:p>
        </p:txBody>
      </p:sp>
      <p:pic>
        <p:nvPicPr>
          <p:cNvPr id="2050" name="Picture 2" descr="http://downloads.clipart.com/109382169.jpg?t=1533065563&amp;h=c069db3dcebca0a3d7f2e82abfa64e94&amp;u=AGED05">
            <a:extLst>
              <a:ext uri="{FF2B5EF4-FFF2-40B4-BE49-F238E27FC236}">
                <a16:creationId xmlns:a16="http://schemas.microsoft.com/office/drawing/2014/main" id="{7D607A31-5CFF-4685-AE15-E5E00BF1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1" y="1821947"/>
            <a:ext cx="4775200" cy="318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132E4B-0FE5-455F-97D2-F9557ED4BD96}"/>
              </a:ext>
            </a:extLst>
          </p:cNvPr>
          <p:cNvSpPr/>
          <p:nvPr/>
        </p:nvSpPr>
        <p:spPr>
          <a:xfrm>
            <a:off x="628650" y="5114135"/>
            <a:ext cx="8167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/>
              <a:t>AKA “</a:t>
            </a:r>
            <a:r>
              <a:rPr lang="en-US" sz="2800" b="1" dirty="0"/>
              <a:t>reaction</a:t>
            </a:r>
            <a:r>
              <a:rPr lang="en-US" sz="2800" dirty="0"/>
              <a:t>”: what is observed by others and will impact others’ opinions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79EB4-7A36-4566-85EA-A161EB51C4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3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28AF-CECD-4B95-99AA-CE7AFCA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Rogers’ 5 Characteristics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8FFEAC69-2618-43C1-AA3D-D674460CD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681002"/>
              </p:ext>
            </p:extLst>
          </p:nvPr>
        </p:nvGraphicFramePr>
        <p:xfrm>
          <a:off x="188687" y="1872343"/>
          <a:ext cx="3947884" cy="430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9708D4-8517-4594-AD60-F079907F5E80}"/>
              </a:ext>
            </a:extLst>
          </p:cNvPr>
          <p:cNvSpPr txBox="1"/>
          <p:nvPr/>
        </p:nvSpPr>
        <p:spPr>
          <a:xfrm>
            <a:off x="377372" y="2068060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DE475-E96B-40FC-8CA4-6A9CD519E0A3}"/>
              </a:ext>
            </a:extLst>
          </p:cNvPr>
          <p:cNvSpPr txBox="1"/>
          <p:nvPr/>
        </p:nvSpPr>
        <p:spPr>
          <a:xfrm>
            <a:off x="776511" y="2888120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4470F-CB06-4E3B-A278-0E21FBF20EE9}"/>
              </a:ext>
            </a:extLst>
          </p:cNvPr>
          <p:cNvSpPr txBox="1"/>
          <p:nvPr/>
        </p:nvSpPr>
        <p:spPr>
          <a:xfrm>
            <a:off x="907141" y="3694230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5E87A-CBC1-4669-B9D4-9E807FF99268}"/>
              </a:ext>
            </a:extLst>
          </p:cNvPr>
          <p:cNvSpPr txBox="1"/>
          <p:nvPr/>
        </p:nvSpPr>
        <p:spPr>
          <a:xfrm>
            <a:off x="754744" y="4492626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49F06-9984-4505-BC80-96259398247A}"/>
              </a:ext>
            </a:extLst>
          </p:cNvPr>
          <p:cNvSpPr txBox="1"/>
          <p:nvPr/>
        </p:nvSpPr>
        <p:spPr>
          <a:xfrm>
            <a:off x="377372" y="5312695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53622-BD26-4484-86DB-566500BC2E74}"/>
              </a:ext>
            </a:extLst>
          </p:cNvPr>
          <p:cNvSpPr txBox="1"/>
          <p:nvPr/>
        </p:nvSpPr>
        <p:spPr>
          <a:xfrm>
            <a:off x="4572000" y="2888120"/>
            <a:ext cx="394788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Being able to describe an innovation with these can </a:t>
            </a:r>
            <a:r>
              <a:rPr lang="en-US" sz="2800" b="1" i="1" dirty="0">
                <a:solidFill>
                  <a:srgbClr val="00B050"/>
                </a:solidFill>
              </a:rPr>
              <a:t>encourage</a:t>
            </a:r>
            <a:r>
              <a:rPr lang="en-US" sz="2800" i="1" dirty="0"/>
              <a:t> or </a:t>
            </a:r>
            <a:r>
              <a:rPr lang="en-US" sz="2800" b="1" i="1" dirty="0">
                <a:solidFill>
                  <a:schemeClr val="accent2"/>
                </a:solidFill>
              </a:rPr>
              <a:t>discourage</a:t>
            </a:r>
            <a:r>
              <a:rPr lang="en-US" sz="2800" i="1" dirty="0"/>
              <a:t> adoption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CE719D-5B52-4FF7-910D-688B247FAD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EE65-A73F-4368-A344-6E3EC8C5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Keyboard Not Adopted</a:t>
            </a:r>
            <a:r>
              <a:rPr lang="en-US" sz="3600" dirty="0"/>
              <a:t>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QWERTY </a:t>
            </a:r>
            <a:r>
              <a:rPr lang="en-US" sz="3600" dirty="0"/>
              <a:t>Keyboard vs. Dvorak Keyboard</a:t>
            </a:r>
          </a:p>
        </p:txBody>
      </p:sp>
      <p:pic>
        <p:nvPicPr>
          <p:cNvPr id="3074" name="Picture 2" descr="http://downloads.clipart.com/23650960.jpg?t=1533065779&amp;h=c2a39e4e18c8d236ac1b9b27044fa2a9&amp;u=AGED05">
            <a:extLst>
              <a:ext uri="{FF2B5EF4-FFF2-40B4-BE49-F238E27FC236}">
                <a16:creationId xmlns:a16="http://schemas.microsoft.com/office/drawing/2014/main" id="{799D06BF-568B-4444-8FD1-BDE737FC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9" y="1690689"/>
            <a:ext cx="3723603" cy="23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90A36D-97D5-4D6E-A6D2-DE0699E0B43A}"/>
              </a:ext>
            </a:extLst>
          </p:cNvPr>
          <p:cNvSpPr txBox="1"/>
          <p:nvPr/>
        </p:nvSpPr>
        <p:spPr>
          <a:xfrm rot="20544543">
            <a:off x="4258341" y="3318137"/>
            <a:ext cx="4788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The Dvorak Keyboard reconfigured the letters to be in more efficient locations.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58327-C212-4AE9-A844-A5097E5DE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48" y="5081200"/>
            <a:ext cx="4522884" cy="1500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90A36D-97D5-4D6E-A6D2-DE0699E0B43A}"/>
              </a:ext>
            </a:extLst>
          </p:cNvPr>
          <p:cNvSpPr txBox="1"/>
          <p:nvPr/>
        </p:nvSpPr>
        <p:spPr>
          <a:xfrm rot="20544543">
            <a:off x="2910767" y="1996693"/>
            <a:ext cx="5011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 smtClean="0"/>
              <a:t>The QUERTY Keyboard is the traditional keyboard – designed to slow down typing..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>
            <a:off x="4161009" y="4376872"/>
            <a:ext cx="410991" cy="5773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A1C0-333A-4C58-9AD9-6D906855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Unsuccessful: Dvorak Keyboard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B83740-8661-49E9-9115-1B41DCF38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869892"/>
              </p:ext>
            </p:extLst>
          </p:nvPr>
        </p:nvGraphicFramePr>
        <p:xfrm>
          <a:off x="628650" y="1825625"/>
          <a:ext cx="7886700" cy="3108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57107131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9642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Dvorak Keyboard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9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Relative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 - required retraining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4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 - required additional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0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</a:t>
                      </a:r>
                      <a:r>
                        <a:rPr lang="en-US" sz="2400" dirty="0" smtClean="0"/>
                        <a:t>– required retraining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0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Trialability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 – not in computer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0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Observability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 – not in computer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4546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44503DE-702D-48E1-87AA-A66F57504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42D8-3E81-416D-AE14-FD1A313D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Successful: Cell Phone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B6510-3A26-45B0-8565-811086D14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CE5EBFB-9BB3-4BDA-A796-C25FD9B1E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92250"/>
              </p:ext>
            </p:extLst>
          </p:nvPr>
        </p:nvGraphicFramePr>
        <p:xfrm>
          <a:off x="628650" y="1825625"/>
          <a:ext cx="7886700" cy="3840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57107131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9642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Cell 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9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Relative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 – saves time, portable, status 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4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 – critical mass adoption not necessary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0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</a:t>
                      </a:r>
                      <a:r>
                        <a:rPr lang="en-US" sz="2400" dirty="0"/>
                        <a:t>complex – same skills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0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Trialability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 – easy to borrow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0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Observability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 – used in public 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45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02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0B92-68C5-4A32-B61A-8D5D39E5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ED05-9E5B-4687-897F-1116B81C6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Rogers’ Five Characteristics of an Innovation</a:t>
            </a:r>
          </a:p>
          <a:p>
            <a:r>
              <a:rPr lang="en-US" dirty="0"/>
              <a:t>Perception will vary</a:t>
            </a:r>
          </a:p>
          <a:p>
            <a:r>
              <a:rPr lang="en-US" dirty="0"/>
              <a:t>Understanding </a:t>
            </a:r>
            <a:r>
              <a:rPr lang="en-US" dirty="0">
                <a:sym typeface="Wingdings" panose="05000000000000000000" pitchFamily="2" charset="2"/>
              </a:rPr>
              <a:t> able to develop strategy to encourage or discourage adoption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A58B8-E91C-4DE8-94CE-C85E5C999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5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DA487-AF2D-4B41-904C-B6884119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9240"/>
            <a:ext cx="7886700" cy="229098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“Awareness of a problem does not automatically translate into a desire for change.”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06A27-C5EC-42F2-A51B-E9E0272A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77773"/>
            <a:ext cx="7886700" cy="2112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connecting link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Bring in outside viewpoint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Show them possibilities to solve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very good at listening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2CAD6-0B0A-4680-A69C-47111B98A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2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879569-B22F-4DDF-8F6F-ACEC2F52740C}"/>
              </a:ext>
            </a:extLst>
          </p:cNvPr>
          <p:cNvSpPr txBox="1">
            <a:spLocks/>
          </p:cNvSpPr>
          <p:nvPr/>
        </p:nvSpPr>
        <p:spPr>
          <a:xfrm>
            <a:off x="574498" y="241338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great day!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5114B-22D4-4922-A91C-572AF0AD3EEE}"/>
              </a:ext>
            </a:extLst>
          </p:cNvPr>
          <p:cNvSpPr txBox="1"/>
          <p:nvPr/>
        </p:nvSpPr>
        <p:spPr>
          <a:xfrm>
            <a:off x="4180114" y="5445678"/>
            <a:ext cx="559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" panose="02040503050306020203" pitchFamily="18" charset="0"/>
              </a:rPr>
              <a:t>innovation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694BAD-F7F6-4AD0-9503-C395C5308068}"/>
              </a:ext>
            </a:extLst>
          </p:cNvPr>
          <p:cNvGrpSpPr/>
          <p:nvPr/>
        </p:nvGrpSpPr>
        <p:grpSpPr>
          <a:xfrm>
            <a:off x="3881534" y="4352435"/>
            <a:ext cx="4758613" cy="1835281"/>
            <a:chOff x="1753897" y="1086637"/>
            <a:chExt cx="5636205" cy="18353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7B7A47-CE5A-4601-8A31-8C05D16538A4}"/>
                </a:ext>
              </a:extLst>
            </p:cNvPr>
            <p:cNvGrpSpPr/>
            <p:nvPr/>
          </p:nvGrpSpPr>
          <p:grpSpPr>
            <a:xfrm>
              <a:off x="1753897" y="1086637"/>
              <a:ext cx="5636205" cy="1835365"/>
              <a:chOff x="2327518" y="1114388"/>
              <a:chExt cx="5636205" cy="183536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7A07F-03EA-4F6E-B909-064AAF0C8B50}"/>
                  </a:ext>
                </a:extLst>
              </p:cNvPr>
              <p:cNvSpPr txBox="1"/>
              <p:nvPr/>
            </p:nvSpPr>
            <p:spPr>
              <a:xfrm>
                <a:off x="3770335" y="1739685"/>
                <a:ext cx="4193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Moriston Black" panose="02000000000000000000" pitchFamily="50" charset="0"/>
                  </a:rPr>
                  <a:t>haracteristics of</a:t>
                </a:r>
              </a:p>
            </p:txBody>
          </p:sp>
          <p:pic>
            <p:nvPicPr>
              <p:cNvPr id="10" name="Graphic 14" descr="Puzzle">
                <a:extLst>
                  <a:ext uri="{FF2B5EF4-FFF2-40B4-BE49-F238E27FC236}">
                    <a16:creationId xmlns:a16="http://schemas.microsoft.com/office/drawing/2014/main" id="{70667802-F286-44D2-98C7-9A7C5EE07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8877541">
                <a:off x="2327518" y="1114388"/>
                <a:ext cx="1835365" cy="1835365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963AF2-8C4C-472F-9183-3B919169FC21}"/>
                </a:ext>
              </a:extLst>
            </p:cNvPr>
            <p:cNvSpPr txBox="1"/>
            <p:nvPr/>
          </p:nvSpPr>
          <p:spPr>
            <a:xfrm>
              <a:off x="2705756" y="1605684"/>
              <a:ext cx="290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33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9D4D-8F88-4830-A4FE-26013B9F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E043-F3D2-412F-B815-184AC47C7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innovation?</a:t>
            </a:r>
          </a:p>
          <a:p>
            <a:r>
              <a:rPr lang="en-US" dirty="0"/>
              <a:t>What is meant by the change process or adoption of an innovation?</a:t>
            </a:r>
          </a:p>
          <a:p>
            <a:r>
              <a:rPr lang="en-US" dirty="0"/>
              <a:t>Characteristics of an innovation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FC24E-4DC6-4A30-B1B3-478139A3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3558-9BC5-4959-BEC8-A579911D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683FA-12AA-46AC-B043-636B7EF37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Innovation: “an idea, practice, or object that is </a:t>
            </a:r>
            <a:r>
              <a:rPr lang="en-US" b="1" dirty="0"/>
              <a:t>perceived as new </a:t>
            </a:r>
            <a:r>
              <a:rPr lang="en-US" dirty="0"/>
              <a:t>by an individual or other unit of adoption” (Rogers, 2003, p. 12)</a:t>
            </a:r>
          </a:p>
          <a:p>
            <a:endParaRPr lang="en-US" dirty="0"/>
          </a:p>
          <a:p>
            <a:r>
              <a:rPr lang="en-US" dirty="0"/>
              <a:t>Perception is important!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A9B13-7936-4944-B768-1A7160F35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5E59-59E8-4AA9-9224-181012CF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“Change Process”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Adoption of Innovation”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FB5DD4-533F-4787-AC2F-4A4710D0D9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>
                <a:sym typeface="Wingdings" panose="05000000000000000000" pitchFamily="2" charset="2"/>
              </a:rPr>
              <a:t>= m</a:t>
            </a:r>
            <a:r>
              <a:rPr lang="en-US" dirty="0"/>
              <a:t>oving from one state to another</a:t>
            </a:r>
          </a:p>
          <a:p>
            <a:r>
              <a:rPr lang="en-US" dirty="0"/>
              <a:t>Aspects can make process complicated</a:t>
            </a:r>
          </a:p>
          <a:p>
            <a:pPr lvl="1"/>
            <a:r>
              <a:rPr lang="en-US" dirty="0"/>
              <a:t>Values</a:t>
            </a:r>
          </a:p>
          <a:p>
            <a:pPr lvl="1"/>
            <a:r>
              <a:rPr lang="en-US" dirty="0"/>
              <a:t>Philosophies</a:t>
            </a:r>
          </a:p>
          <a:p>
            <a:pPr lvl="1"/>
            <a:r>
              <a:rPr lang="en-US" dirty="0"/>
              <a:t>Ways of looking at things</a:t>
            </a:r>
          </a:p>
          <a:p>
            <a:r>
              <a:rPr lang="en-US" dirty="0"/>
              <a:t>Differences can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hinder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8F9C29-8895-4F2A-B4A2-67D2A01998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Adoption is </a:t>
            </a:r>
            <a:r>
              <a:rPr lang="en-US" b="1" dirty="0"/>
              <a:t>not</a:t>
            </a:r>
            <a:r>
              <a:rPr lang="en-US" dirty="0"/>
              <a:t> an easy process</a:t>
            </a:r>
          </a:p>
          <a:p>
            <a:r>
              <a:rPr lang="en-US" dirty="0"/>
              <a:t>May decide change is not needed</a:t>
            </a:r>
          </a:p>
          <a:p>
            <a:endParaRPr lang="en-US" dirty="0"/>
          </a:p>
          <a:p>
            <a:r>
              <a:rPr lang="en-US" dirty="0"/>
              <a:t>Understanding </a:t>
            </a:r>
            <a:r>
              <a:rPr lang="en-US" dirty="0">
                <a:sym typeface="Wingdings" panose="05000000000000000000" pitchFamily="2" charset="2"/>
              </a:rPr>
              <a:t> effective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94CAD-0CCD-42C8-A3B2-5B9FD472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46F2F0-4481-4136-867D-294789FA3A04}"/>
              </a:ext>
            </a:extLst>
          </p:cNvPr>
          <p:cNvSpPr txBox="1">
            <a:spLocks/>
          </p:cNvSpPr>
          <p:nvPr/>
        </p:nvSpPr>
        <p:spPr>
          <a:xfrm>
            <a:off x="4629150" y="365126"/>
            <a:ext cx="4514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0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8134A4-AD14-4240-B143-888770E2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Rogers’ 5 Characteristics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3DF62D0-7DB7-4436-AD6A-474FA337A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49053"/>
              </p:ext>
            </p:extLst>
          </p:nvPr>
        </p:nvGraphicFramePr>
        <p:xfrm>
          <a:off x="188687" y="1857829"/>
          <a:ext cx="4601028" cy="431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FBEADF-61E9-42BE-8599-4B2B53765C79}"/>
              </a:ext>
            </a:extLst>
          </p:cNvPr>
          <p:cNvSpPr txBox="1"/>
          <p:nvPr/>
        </p:nvSpPr>
        <p:spPr>
          <a:xfrm>
            <a:off x="377372" y="2068060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8A330-A7E9-4AA6-BF42-DE5C84871D1D}"/>
              </a:ext>
            </a:extLst>
          </p:cNvPr>
          <p:cNvSpPr txBox="1"/>
          <p:nvPr/>
        </p:nvSpPr>
        <p:spPr>
          <a:xfrm>
            <a:off x="776511" y="2888120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85361-ABEF-4961-93F9-34F492D86186}"/>
              </a:ext>
            </a:extLst>
          </p:cNvPr>
          <p:cNvSpPr txBox="1"/>
          <p:nvPr/>
        </p:nvSpPr>
        <p:spPr>
          <a:xfrm>
            <a:off x="907141" y="3694230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5EC63-ADC9-4A07-9DDD-69B9D051AC32}"/>
              </a:ext>
            </a:extLst>
          </p:cNvPr>
          <p:cNvSpPr txBox="1"/>
          <p:nvPr/>
        </p:nvSpPr>
        <p:spPr>
          <a:xfrm>
            <a:off x="754744" y="4492626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9B9F9-4E04-41E7-8367-FAC7486A88CC}"/>
              </a:ext>
            </a:extLst>
          </p:cNvPr>
          <p:cNvSpPr txBox="1"/>
          <p:nvPr/>
        </p:nvSpPr>
        <p:spPr>
          <a:xfrm>
            <a:off x="377372" y="5312695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B3FF3D4-4015-4CD1-981D-412B363CF90C}"/>
              </a:ext>
            </a:extLst>
          </p:cNvPr>
          <p:cNvSpPr/>
          <p:nvPr/>
        </p:nvSpPr>
        <p:spPr>
          <a:xfrm>
            <a:off x="6403260" y="857819"/>
            <a:ext cx="2380343" cy="1021556"/>
          </a:xfrm>
          <a:prstGeom prst="wedgeRoundRectCallout">
            <a:avLst>
              <a:gd name="adj1" fmla="val -71869"/>
              <a:gd name="adj2" fmla="val 892"/>
              <a:gd name="adj3" fmla="val 16667"/>
            </a:avLst>
          </a:prstGeom>
          <a:ln w="38100">
            <a:solidFill>
              <a:srgbClr val="65C2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https://www.fullestop.com/blog/characteristics-innovation/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87356D-6A40-42D9-8152-77671EADBAC5}"/>
              </a:ext>
            </a:extLst>
          </p:cNvPr>
          <p:cNvSpPr/>
          <p:nvPr/>
        </p:nvSpPr>
        <p:spPr>
          <a:xfrm>
            <a:off x="5904300" y="3478786"/>
            <a:ext cx="2380343" cy="1077218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 framework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81B066-3EE2-405D-884A-F7487384D8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727"/>
          <a:stretch/>
        </p:blipFill>
        <p:spPr>
          <a:xfrm>
            <a:off x="4504900" y="2068060"/>
            <a:ext cx="1399400" cy="38225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76B94D-4225-4698-80EF-21B8036980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7289-26F6-458E-B128-B0BFF1D7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#1: Relative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D0D7-215E-464A-B10F-7330D994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How the innovation </a:t>
            </a:r>
            <a:r>
              <a:rPr lang="en-US" b="1" dirty="0"/>
              <a:t>compares</a:t>
            </a:r>
            <a:r>
              <a:rPr lang="en-US" dirty="0"/>
              <a:t> to what already exists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2A73B-A68C-41F5-BA08-C4CCB0C1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8BFF315-3C42-4356-9116-AFA8B8C0B97C}"/>
              </a:ext>
            </a:extLst>
          </p:cNvPr>
          <p:cNvSpPr/>
          <p:nvPr/>
        </p:nvSpPr>
        <p:spPr>
          <a:xfrm>
            <a:off x="4385582" y="4205158"/>
            <a:ext cx="2753179" cy="2483108"/>
          </a:xfrm>
          <a:prstGeom prst="cloudCallout">
            <a:avLst>
              <a:gd name="adj1" fmla="val -56154"/>
              <a:gd name="adj2" fmla="val -36989"/>
            </a:avLst>
          </a:prstGeom>
          <a:solidFill>
            <a:srgbClr val="FFFFE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What is the advantage of switching to this item or process?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36A778E-80B8-4D88-9486-C88B0C7822F9}"/>
              </a:ext>
            </a:extLst>
          </p:cNvPr>
          <p:cNvSpPr/>
          <p:nvPr/>
        </p:nvSpPr>
        <p:spPr>
          <a:xfrm>
            <a:off x="628651" y="3647318"/>
            <a:ext cx="3021694" cy="2483108"/>
          </a:xfrm>
          <a:prstGeom prst="cloudCallout">
            <a:avLst>
              <a:gd name="adj1" fmla="val 3417"/>
              <a:gd name="adj2" fmla="val -64000"/>
            </a:avLst>
          </a:prstGeom>
          <a:solidFill>
            <a:srgbClr val="FFD9D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Is there economic profit, a lighter workload, a savings in time?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2A45780-5172-4E6A-9821-4866C8A7716E}"/>
              </a:ext>
            </a:extLst>
          </p:cNvPr>
          <p:cNvSpPr/>
          <p:nvPr/>
        </p:nvSpPr>
        <p:spPr>
          <a:xfrm>
            <a:off x="4719491" y="2396898"/>
            <a:ext cx="3294743" cy="1546086"/>
          </a:xfrm>
          <a:prstGeom prst="cloudCallout">
            <a:avLst>
              <a:gd name="adj1" fmla="val -67529"/>
              <a:gd name="adj2" fmla="val 16500"/>
            </a:avLst>
          </a:prstGeom>
          <a:solidFill>
            <a:srgbClr val="E1F3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How much relative advantage does this item have?</a:t>
            </a:r>
          </a:p>
        </p:txBody>
      </p:sp>
    </p:spTree>
    <p:extLst>
      <p:ext uri="{BB962C8B-B14F-4D97-AF65-F5344CB8AC3E}">
        <p14:creationId xmlns:p14="http://schemas.microsoft.com/office/powerpoint/2010/main" val="342985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9EC5-0BB7-44E8-9A6A-322D6B1B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#2: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BA74C-CAA6-42F7-B903-4F2A02C8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harmonious the new item or process is with the current situation or individual</a:t>
            </a:r>
          </a:p>
          <a:p>
            <a:pPr lvl="1"/>
            <a:r>
              <a:rPr lang="en-US" dirty="0"/>
              <a:t>Values</a:t>
            </a:r>
          </a:p>
          <a:p>
            <a:pPr lvl="1"/>
            <a:r>
              <a:rPr lang="en-US" dirty="0"/>
              <a:t>Past experiences</a:t>
            </a:r>
          </a:p>
          <a:p>
            <a:r>
              <a:rPr lang="en-US" dirty="0"/>
              <a:t>Physical and mental aspects</a:t>
            </a:r>
          </a:p>
          <a:p>
            <a:r>
              <a:rPr lang="en-US" dirty="0"/>
              <a:t>Culture plays a big part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7FAA6D-AAC4-49E6-906D-91792B263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3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D12C9-2D5B-4C04-A575-D7AA8B8A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65DF-7DC5-4288-A305-1EF7D3A7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78629"/>
            <a:ext cx="7886700" cy="2998334"/>
          </a:xfrm>
        </p:spPr>
        <p:txBody>
          <a:bodyPr/>
          <a:lstStyle/>
          <a:p>
            <a:r>
              <a:rPr lang="en-US" dirty="0"/>
              <a:t>Often associated with “usability”</a:t>
            </a:r>
          </a:p>
          <a:p>
            <a:r>
              <a:rPr lang="en-US" dirty="0"/>
              <a:t>Can </a:t>
            </a:r>
            <a:r>
              <a:rPr lang="en-US" b="1" dirty="0"/>
              <a:t>vary greatly </a:t>
            </a:r>
            <a:r>
              <a:rPr lang="en-US" dirty="0"/>
              <a:t>across individuals – connected to many attributes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Exposure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7D98390-616F-46BF-A7F0-BA7A5A120505}"/>
              </a:ext>
            </a:extLst>
          </p:cNvPr>
          <p:cNvSpPr/>
          <p:nvPr/>
        </p:nvSpPr>
        <p:spPr>
          <a:xfrm>
            <a:off x="4458154" y="1151901"/>
            <a:ext cx="2753179" cy="1264980"/>
          </a:xfrm>
          <a:prstGeom prst="cloudCallout">
            <a:avLst>
              <a:gd name="adj1" fmla="val -56154"/>
              <a:gd name="adj2" fmla="val -36989"/>
            </a:avLst>
          </a:prstGeom>
          <a:solidFill>
            <a:srgbClr val="FFFFE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How difficult is it to use?</a:t>
            </a:r>
          </a:p>
        </p:txBody>
      </p:sp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1F59A9ED-D90F-46A2-A5BF-EBCAD5AA1B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0046" y="4905940"/>
            <a:ext cx="914400" cy="914400"/>
          </a:xfrm>
          <a:prstGeom prst="rect">
            <a:avLst/>
          </a:prstGeom>
        </p:spPr>
      </p:pic>
      <p:pic>
        <p:nvPicPr>
          <p:cNvPr id="8" name="Graphic 7" descr="Wireless router">
            <a:extLst>
              <a:ext uri="{FF2B5EF4-FFF2-40B4-BE49-F238E27FC236}">
                <a16:creationId xmlns:a16="http://schemas.microsoft.com/office/drawing/2014/main" id="{C218A28A-5FE8-41CF-B678-A92A290450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5646" y="4549317"/>
            <a:ext cx="914400" cy="914400"/>
          </a:xfrm>
          <a:prstGeom prst="rect">
            <a:avLst/>
          </a:prstGeom>
        </p:spPr>
      </p:pic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78F2AA28-6F26-41A2-9750-3376577FCC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1600" y="5491517"/>
            <a:ext cx="914400" cy="914400"/>
          </a:xfrm>
          <a:prstGeom prst="rect">
            <a:avLst/>
          </a:prstGeom>
        </p:spPr>
      </p:pic>
      <p:pic>
        <p:nvPicPr>
          <p:cNvPr id="12" name="Graphic 11" descr="Books">
            <a:extLst>
              <a:ext uri="{FF2B5EF4-FFF2-40B4-BE49-F238E27FC236}">
                <a16:creationId xmlns:a16="http://schemas.microsoft.com/office/drawing/2014/main" id="{32FE47A6-9221-43E7-8304-A3D70662B4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3200" y="4791699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22CE6-1170-4C76-8FCE-3C3CA9314BE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544" y="5877475"/>
            <a:ext cx="1885380" cy="8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605C-E483-4A76-BFDC-D2BF23EE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Trialability (divisibility)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FA2E-866B-4995-90C7-FFC698FDF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6135007" cy="4351338"/>
          </a:xfrm>
        </p:spPr>
        <p:txBody>
          <a:bodyPr/>
          <a:lstStyle/>
          <a:p>
            <a:r>
              <a:rPr lang="en-US" dirty="0"/>
              <a:t>Sometimes difficult to determine – not everything can be tried out in small ways</a:t>
            </a:r>
          </a:p>
          <a:p>
            <a:r>
              <a:rPr lang="en-US" dirty="0"/>
              <a:t>Example: renting or leasing vs. buying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8E7F98B-912A-473A-8F01-7F4F52715C2A}"/>
              </a:ext>
            </a:extLst>
          </p:cNvPr>
          <p:cNvSpPr/>
          <p:nvPr/>
        </p:nvSpPr>
        <p:spPr>
          <a:xfrm>
            <a:off x="2227490" y="3922493"/>
            <a:ext cx="3244396" cy="2389406"/>
          </a:xfrm>
          <a:prstGeom prst="cloudCallout">
            <a:avLst>
              <a:gd name="adj1" fmla="val -56154"/>
              <a:gd name="adj2" fmla="val -36989"/>
            </a:avLst>
          </a:prstGeom>
          <a:solidFill>
            <a:srgbClr val="E1F3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Can you adopt it partially, or must it be all at once?</a:t>
            </a:r>
          </a:p>
        </p:txBody>
      </p:sp>
      <p:pic>
        <p:nvPicPr>
          <p:cNvPr id="1026" name="Picture 2" descr="http://downloads.clipart.com/109644988.jpg?t=1533065048&amp;h=4955aecc8a929ce4881d6cfe76cbe904&amp;u=AGED05">
            <a:extLst>
              <a:ext uri="{FF2B5EF4-FFF2-40B4-BE49-F238E27FC236}">
                <a16:creationId xmlns:a16="http://schemas.microsoft.com/office/drawing/2014/main" id="{B506E3B4-1B77-4D1D-8194-6B06AC3B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9" y="2438618"/>
            <a:ext cx="2825749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62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546</Words>
  <Application>Microsoft Office PowerPoint</Application>
  <PresentationFormat>On-screen Show (4:3)</PresentationFormat>
  <Paragraphs>123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Minion Pro</vt:lpstr>
      <vt:lpstr>Moriston Black</vt:lpstr>
      <vt:lpstr>Times New Roman</vt:lpstr>
      <vt:lpstr>Wingdings</vt:lpstr>
      <vt:lpstr>Office Theme</vt:lpstr>
      <vt:lpstr>PowerPoint Presentation</vt:lpstr>
      <vt:lpstr>Outline</vt:lpstr>
      <vt:lpstr>Definition</vt:lpstr>
      <vt:lpstr>“Change Process” and  “Adoption of Innovation”</vt:lpstr>
      <vt:lpstr>Rogers’ 5 Characteristics</vt:lpstr>
      <vt:lpstr>#1: Relative Advantage</vt:lpstr>
      <vt:lpstr>#2: Compatibility</vt:lpstr>
      <vt:lpstr>#3: Complexity</vt:lpstr>
      <vt:lpstr>#4: Trialability (divisibility)</vt:lpstr>
      <vt:lpstr>#5: Observability</vt:lpstr>
      <vt:lpstr>Rogers’ 5 Characteristics</vt:lpstr>
      <vt:lpstr>The Keyboard Not Adopted:  QWERTY Keyboard vs. Dvorak Keyboard</vt:lpstr>
      <vt:lpstr>Unsuccessful: Dvorak Keyboard</vt:lpstr>
      <vt:lpstr>Successful: Cell Phone</vt:lpstr>
      <vt:lpstr>Conclusions</vt:lpstr>
      <vt:lpstr>“Awareness of a problem does not automatically translate into a desire for change.”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2018-07-31T21:49:21Z</dcterms:created>
  <dcterms:modified xsi:type="dcterms:W3CDTF">2018-07-31T21:49:25Z</dcterms:modified>
</cp:coreProperties>
</file>